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9"/>
  </p:notesMasterIdLst>
  <p:sldIdLst>
    <p:sldId id="256" r:id="rId2"/>
    <p:sldId id="270" r:id="rId3"/>
    <p:sldId id="259" r:id="rId4"/>
    <p:sldId id="304" r:id="rId5"/>
    <p:sldId id="305" r:id="rId6"/>
    <p:sldId id="306" r:id="rId7"/>
    <p:sldId id="288" r:id="rId8"/>
    <p:sldId id="281" r:id="rId9"/>
    <p:sldId id="300" r:id="rId10"/>
    <p:sldId id="301" r:id="rId11"/>
    <p:sldId id="302" r:id="rId12"/>
    <p:sldId id="307" r:id="rId13"/>
    <p:sldId id="309" r:id="rId14"/>
    <p:sldId id="272" r:id="rId15"/>
    <p:sldId id="296" r:id="rId16"/>
    <p:sldId id="299" r:id="rId17"/>
    <p:sldId id="271" r:id="rId18"/>
  </p:sldIdLst>
  <p:sldSz cx="9144000" cy="5143500" type="screen16x9"/>
  <p:notesSz cx="6858000" cy="9144000"/>
  <p:embeddedFontLst>
    <p:embeddedFont>
      <p:font typeface="Odibee Sans" panose="020B0604020202020204" charset="0"/>
      <p:regular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Medium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3E955-3A31-4871-72B7-8EB39179B9BE}" v="226" dt="2024-06-24T21:14:09.755"/>
  </p1510:revLst>
</p1510:revInfo>
</file>

<file path=ppt/tableStyles.xml><?xml version="1.0" encoding="utf-8"?>
<a:tblStyleLst xmlns:a="http://schemas.openxmlformats.org/drawingml/2006/main" def="{E659661B-D654-4A1B-A8F3-DB3A21701C77}">
  <a:tblStyle styleId="{E659661B-D654-4A1B-A8F3-DB3A21701C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21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8684249b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8684249b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397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8684249b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8684249b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904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8684249b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8684249b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979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8684249b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8684249b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93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8684249b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8684249b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8684249b5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8684249b5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072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8684249b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8684249b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099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8684249b5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8684249b5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8684249b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c8684249b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73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04d9405f5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04d9405f5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266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f111183c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f111183c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844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8684249b5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8684249b5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8684249b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8684249b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8684249b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8684249b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445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04900" y="1677675"/>
            <a:ext cx="4731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600"/>
              <a:buFont typeface="Odibee Sans"/>
              <a:buNone/>
              <a:defRPr sz="4600" b="1">
                <a:latin typeface="Odibee Sans"/>
                <a:ea typeface="Odibee Sans"/>
                <a:cs typeface="Odibee Sans"/>
                <a:sym typeface="Odibe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Odibee Sans"/>
              <a:buNone/>
              <a:defRPr sz="5200" b="1"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04900" y="3614225"/>
            <a:ext cx="4468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rot="-22007">
            <a:off x="1269722" y="2410447"/>
            <a:ext cx="2718056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rot="-21855">
            <a:off x="1269729" y="1610197"/>
            <a:ext cx="2076342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-22116">
            <a:off x="1269715" y="3045524"/>
            <a:ext cx="3404170" cy="741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ing Soon"/>
              <a:buNone/>
              <a:defRPr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521175" y="1694225"/>
            <a:ext cx="4632000" cy="30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1453650" y="626726"/>
            <a:ext cx="62367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1387504" y="2950225"/>
            <a:ext cx="20667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1"/>
          </p:nvPr>
        </p:nvSpPr>
        <p:spPr>
          <a:xfrm>
            <a:off x="1505850" y="3575023"/>
            <a:ext cx="1830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title" idx="2"/>
          </p:nvPr>
        </p:nvSpPr>
        <p:spPr>
          <a:xfrm>
            <a:off x="3538680" y="2950100"/>
            <a:ext cx="20667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3"/>
          </p:nvPr>
        </p:nvSpPr>
        <p:spPr>
          <a:xfrm>
            <a:off x="3657028" y="3575023"/>
            <a:ext cx="1830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title" idx="4"/>
          </p:nvPr>
        </p:nvSpPr>
        <p:spPr>
          <a:xfrm>
            <a:off x="1387504" y="1590395"/>
            <a:ext cx="20667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5"/>
          </p:nvPr>
        </p:nvSpPr>
        <p:spPr>
          <a:xfrm>
            <a:off x="1505850" y="2199750"/>
            <a:ext cx="1830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 idx="6"/>
          </p:nvPr>
        </p:nvSpPr>
        <p:spPr>
          <a:xfrm>
            <a:off x="3538680" y="1590270"/>
            <a:ext cx="20667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7"/>
          </p:nvPr>
        </p:nvSpPr>
        <p:spPr>
          <a:xfrm>
            <a:off x="3657029" y="2199750"/>
            <a:ext cx="1830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9"/>
          </p:nvPr>
        </p:nvSpPr>
        <p:spPr>
          <a:xfrm>
            <a:off x="5689796" y="2950225"/>
            <a:ext cx="20667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3"/>
          </p:nvPr>
        </p:nvSpPr>
        <p:spPr>
          <a:xfrm>
            <a:off x="5808147" y="3575104"/>
            <a:ext cx="1830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14"/>
          </p:nvPr>
        </p:nvSpPr>
        <p:spPr>
          <a:xfrm>
            <a:off x="5689796" y="1590395"/>
            <a:ext cx="20667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5"/>
          </p:nvPr>
        </p:nvSpPr>
        <p:spPr>
          <a:xfrm>
            <a:off x="5808149" y="2199831"/>
            <a:ext cx="1830000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1191675" y="145350"/>
            <a:ext cx="6760800" cy="22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7074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title" idx="2"/>
          </p:nvPr>
        </p:nvSpPr>
        <p:spPr>
          <a:xfrm>
            <a:off x="559791" y="2378663"/>
            <a:ext cx="20376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559787" y="2978850"/>
            <a:ext cx="2037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title" idx="3"/>
          </p:nvPr>
        </p:nvSpPr>
        <p:spPr>
          <a:xfrm>
            <a:off x="4551675" y="2378663"/>
            <a:ext cx="20376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4551675" y="2978850"/>
            <a:ext cx="2037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title" idx="5"/>
          </p:nvPr>
        </p:nvSpPr>
        <p:spPr>
          <a:xfrm>
            <a:off x="2554725" y="2378663"/>
            <a:ext cx="20376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2554725" y="2978850"/>
            <a:ext cx="2037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 idx="7"/>
          </p:nvPr>
        </p:nvSpPr>
        <p:spPr>
          <a:xfrm>
            <a:off x="6546609" y="2378663"/>
            <a:ext cx="20376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6546613" y="2978850"/>
            <a:ext cx="2037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subTitle" idx="1"/>
          </p:nvPr>
        </p:nvSpPr>
        <p:spPr>
          <a:xfrm>
            <a:off x="601850" y="1474525"/>
            <a:ext cx="3974400" cy="1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p33"/>
          <p:cNvSpPr txBox="1">
            <a:spLocks noGrp="1"/>
          </p:cNvSpPr>
          <p:nvPr>
            <p:ph type="title" idx="2"/>
          </p:nvPr>
        </p:nvSpPr>
        <p:spPr>
          <a:xfrm>
            <a:off x="801574" y="3140180"/>
            <a:ext cx="2554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" name="Google Shape;150;p33"/>
          <p:cNvSpPr txBox="1">
            <a:spLocks noGrp="1"/>
          </p:cNvSpPr>
          <p:nvPr>
            <p:ph type="subTitle" idx="1"/>
          </p:nvPr>
        </p:nvSpPr>
        <p:spPr>
          <a:xfrm>
            <a:off x="947760" y="3735245"/>
            <a:ext cx="22620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title" idx="3"/>
          </p:nvPr>
        </p:nvSpPr>
        <p:spPr>
          <a:xfrm>
            <a:off x="3294900" y="3140055"/>
            <a:ext cx="2554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4"/>
          </p:nvPr>
        </p:nvSpPr>
        <p:spPr>
          <a:xfrm>
            <a:off x="3441086" y="3735245"/>
            <a:ext cx="22620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title" idx="5"/>
          </p:nvPr>
        </p:nvSpPr>
        <p:spPr>
          <a:xfrm>
            <a:off x="5774801" y="3140180"/>
            <a:ext cx="2554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subTitle" idx="6"/>
          </p:nvPr>
        </p:nvSpPr>
        <p:spPr>
          <a:xfrm>
            <a:off x="5920987" y="3735370"/>
            <a:ext cx="22620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dibee Sans"/>
              <a:buNone/>
              <a:defRPr sz="3300" b="1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8325" y="10758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●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○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"/>
              <a:buChar char="■"/>
              <a:defRPr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65" r:id="rId5"/>
    <p:sldLayoutId id="2147483667" r:id="rId6"/>
    <p:sldLayoutId id="2147483668" r:id="rId7"/>
    <p:sldLayoutId id="2147483678" r:id="rId8"/>
    <p:sldLayoutId id="2147483679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1"/>
          <p:cNvSpPr txBox="1">
            <a:spLocks noGrp="1"/>
          </p:cNvSpPr>
          <p:nvPr>
            <p:ph type="subTitle" idx="1"/>
          </p:nvPr>
        </p:nvSpPr>
        <p:spPr>
          <a:xfrm>
            <a:off x="4204855" y="3614225"/>
            <a:ext cx="466824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 de gerência de distribuidora de bebidas</a:t>
            </a:r>
            <a:endParaRPr dirty="0"/>
          </a:p>
        </p:txBody>
      </p:sp>
      <p:sp>
        <p:nvSpPr>
          <p:cNvPr id="179" name="Google Shape;179;p41"/>
          <p:cNvSpPr txBox="1">
            <a:spLocks noGrp="1"/>
          </p:cNvSpPr>
          <p:nvPr>
            <p:ph type="ctrTitle"/>
          </p:nvPr>
        </p:nvSpPr>
        <p:spPr>
          <a:xfrm>
            <a:off x="4114800" y="1677675"/>
            <a:ext cx="5021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 dirty="0"/>
              <a:t>DISTRIBUIDORA FERREIRA</a:t>
            </a:r>
            <a:endParaRPr lang="pt-BR" sz="6900" b="1" dirty="0">
              <a:latin typeface="Odibee Sans"/>
              <a:ea typeface="Odibee Sans"/>
              <a:cs typeface="Odibee Sans"/>
              <a:sym typeface="Odibe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5;p66">
            <a:extLst>
              <a:ext uri="{FF2B5EF4-FFF2-40B4-BE49-F238E27FC236}">
                <a16:creationId xmlns:a16="http://schemas.microsoft.com/office/drawing/2014/main" id="{2C2818B0-7A3C-1E33-3ED2-BC20CACFC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719" y="1384470"/>
            <a:ext cx="3442371" cy="1187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CASO DE USO</a:t>
            </a:r>
            <a:endParaRPr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F89D64A-CF1E-55F1-4A80-F90F8D42A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382" y="0"/>
            <a:ext cx="4703618" cy="5156888"/>
          </a:xfrm>
          <a:prstGeom prst="rect">
            <a:avLst/>
          </a:prstGeom>
        </p:spPr>
      </p:pic>
      <p:sp>
        <p:nvSpPr>
          <p:cNvPr id="5" name="Google Shape;506;p66">
            <a:extLst>
              <a:ext uri="{FF2B5EF4-FFF2-40B4-BE49-F238E27FC236}">
                <a16:creationId xmlns:a16="http://schemas.microsoft.com/office/drawing/2014/main" id="{80518124-7763-E946-C1E5-F56CB29CFE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8705" y="2571750"/>
            <a:ext cx="3974400" cy="954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dirty="0">
                <a:solidFill>
                  <a:schemeClr val="dk1"/>
                </a:solidFill>
              </a:rPr>
              <a:t>Representação gráfica das interações entre atores e o sistema.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056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5;p66">
            <a:extLst>
              <a:ext uri="{FF2B5EF4-FFF2-40B4-BE49-F238E27FC236}">
                <a16:creationId xmlns:a16="http://schemas.microsoft.com/office/drawing/2014/main" id="{2C2818B0-7A3C-1E33-3ED2-BC20CACFC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0814" y="186052"/>
            <a:ext cx="3442371" cy="5690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DIAGRAMA DE CLASSE</a:t>
            </a:r>
            <a:endParaRPr dirty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614B85DF-A282-A4AE-E88E-4A05571C9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" t="9765" r="3712" b="6315"/>
          <a:stretch/>
        </p:blipFill>
        <p:spPr>
          <a:xfrm>
            <a:off x="213403" y="755073"/>
            <a:ext cx="8717193" cy="39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96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>
            <a:spLocks noGrp="1"/>
          </p:cNvSpPr>
          <p:nvPr>
            <p:ph type="title"/>
          </p:nvPr>
        </p:nvSpPr>
        <p:spPr>
          <a:xfrm>
            <a:off x="3310004" y="427183"/>
            <a:ext cx="2523991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ARQUITETURA</a:t>
            </a:r>
            <a:endParaRPr dirty="0"/>
          </a:p>
        </p:txBody>
      </p:sp>
      <p:sp>
        <p:nvSpPr>
          <p:cNvPr id="359" name="Google Shape;506;p66">
            <a:extLst>
              <a:ext uri="{FF2B5EF4-FFF2-40B4-BE49-F238E27FC236}">
                <a16:creationId xmlns:a16="http://schemas.microsoft.com/office/drawing/2014/main" id="{DCA16059-6B12-29BE-675F-89F1819F91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272625" y="1011326"/>
            <a:ext cx="4319675" cy="144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/>
              <a:t>Biblioteca UI para Angular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/>
              <a:t>Princípios de Material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err="1"/>
              <a:t>DesignComponentes</a:t>
            </a:r>
            <a:r>
              <a:rPr lang="pt-BR" sz="1800" dirty="0"/>
              <a:t> prontos: botões, diálogos, menus</a:t>
            </a:r>
            <a:endParaRPr sz="1800"/>
          </a:p>
        </p:txBody>
      </p:sp>
      <p:sp>
        <p:nvSpPr>
          <p:cNvPr id="360" name="Google Shape;353;p57">
            <a:extLst>
              <a:ext uri="{FF2B5EF4-FFF2-40B4-BE49-F238E27FC236}">
                <a16:creationId xmlns:a16="http://schemas.microsoft.com/office/drawing/2014/main" id="{5E6AC53B-3E28-C5F5-EF57-F9701030B6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18245" y="1138092"/>
            <a:ext cx="2042735" cy="4481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ANGULAR MATERIAL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75" name="Google Shape;353;p57">
            <a:extLst>
              <a:ext uri="{FF2B5EF4-FFF2-40B4-BE49-F238E27FC236}">
                <a16:creationId xmlns:a16="http://schemas.microsoft.com/office/drawing/2014/main" id="{9B3FE81F-257D-1C7C-6173-481251178340}"/>
              </a:ext>
            </a:extLst>
          </p:cNvPr>
          <p:cNvSpPr txBox="1">
            <a:spLocks/>
          </p:cNvSpPr>
          <p:nvPr/>
        </p:nvSpPr>
        <p:spPr>
          <a:xfrm>
            <a:off x="1627919" y="2715804"/>
            <a:ext cx="2523990" cy="75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sz="2000" dirty="0"/>
              <a:t>MVC (MODEL – VIEW - CONTROLLER)</a:t>
            </a:r>
          </a:p>
        </p:txBody>
      </p:sp>
      <p:sp>
        <p:nvSpPr>
          <p:cNvPr id="376" name="Google Shape;506;p66">
            <a:extLst>
              <a:ext uri="{FF2B5EF4-FFF2-40B4-BE49-F238E27FC236}">
                <a16:creationId xmlns:a16="http://schemas.microsoft.com/office/drawing/2014/main" id="{150DAAC0-04E0-7CAE-F19C-8321C15FF5FC}"/>
              </a:ext>
            </a:extLst>
          </p:cNvPr>
          <p:cNvSpPr txBox="1">
            <a:spLocks/>
          </p:cNvSpPr>
          <p:nvPr/>
        </p:nvSpPr>
        <p:spPr>
          <a:xfrm>
            <a:off x="4270855" y="2717596"/>
            <a:ext cx="4319675" cy="144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spcBef>
                <a:spcPts val="1000"/>
              </a:spcBef>
              <a:buFont typeface="Raleway"/>
              <a:buChar char="●"/>
            </a:pPr>
            <a:r>
              <a:rPr lang="pt-BR" sz="1800" dirty="0"/>
              <a:t>Arquitetura de separação:</a:t>
            </a:r>
          </a:p>
          <a:p>
            <a:pPr lvl="1" algn="l">
              <a:spcBef>
                <a:spcPts val="1000"/>
              </a:spcBef>
              <a:buFont typeface="Raleway"/>
              <a:buChar char="●"/>
            </a:pPr>
            <a:r>
              <a:rPr lang="pt-BR" sz="1800" b="1" dirty="0"/>
              <a:t>Modelo</a:t>
            </a:r>
            <a:r>
              <a:rPr lang="pt-BR" sz="1800" dirty="0"/>
              <a:t>: Dados e lógica de negócios</a:t>
            </a:r>
          </a:p>
          <a:p>
            <a:pPr lvl="1" algn="l">
              <a:spcBef>
                <a:spcPts val="1000"/>
              </a:spcBef>
              <a:buFont typeface="Raleway"/>
              <a:buChar char="●"/>
            </a:pPr>
            <a:r>
              <a:rPr lang="pt-BR" sz="1800" b="1" dirty="0"/>
              <a:t>Visão</a:t>
            </a:r>
            <a:r>
              <a:rPr lang="pt-BR" sz="1800" dirty="0"/>
              <a:t>: Interface do usuário</a:t>
            </a:r>
          </a:p>
          <a:p>
            <a:pPr lvl="1" algn="l">
              <a:spcBef>
                <a:spcPts val="1000"/>
              </a:spcBef>
              <a:buFont typeface="Raleway"/>
              <a:buChar char="●"/>
            </a:pPr>
            <a:r>
              <a:rPr lang="pt-BR" sz="1800" b="1" dirty="0"/>
              <a:t>Controlador</a:t>
            </a:r>
            <a:r>
              <a:rPr lang="pt-BR" sz="1800" dirty="0"/>
              <a:t>: Interações entre Modelo e Visão</a:t>
            </a:r>
          </a:p>
        </p:txBody>
      </p:sp>
    </p:spTree>
    <p:extLst>
      <p:ext uri="{BB962C8B-B14F-4D97-AF65-F5344CB8AC3E}">
        <p14:creationId xmlns:p14="http://schemas.microsoft.com/office/powerpoint/2010/main" val="180470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>
            <a:spLocks noGrp="1"/>
          </p:cNvSpPr>
          <p:nvPr>
            <p:ph type="title"/>
          </p:nvPr>
        </p:nvSpPr>
        <p:spPr>
          <a:xfrm>
            <a:off x="2422065" y="296595"/>
            <a:ext cx="4503284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TECNOLOGIAS UTILIZADAS</a:t>
            </a:r>
            <a:endParaRPr dirty="0"/>
          </a:p>
        </p:txBody>
      </p:sp>
      <p:sp>
        <p:nvSpPr>
          <p:cNvPr id="359" name="Google Shape;506;p66">
            <a:extLst>
              <a:ext uri="{FF2B5EF4-FFF2-40B4-BE49-F238E27FC236}">
                <a16:creationId xmlns:a16="http://schemas.microsoft.com/office/drawing/2014/main" id="{DCA16059-6B12-29BE-675F-89F1819F91E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22895" y="912593"/>
            <a:ext cx="4449398" cy="14422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b="1" dirty="0" err="1"/>
              <a:t>Git</a:t>
            </a:r>
            <a:r>
              <a:rPr lang="pt-BR" dirty="0"/>
              <a:t>: Controle de versão distribuído, ramificações e merge para colaboração </a:t>
            </a:r>
            <a:r>
              <a:rPr lang="pt-BR" dirty="0" err="1"/>
              <a:t>eficienteSimplicidade</a:t>
            </a:r>
            <a:r>
              <a:rPr lang="pt-BR" dirty="0"/>
              <a:t> e produtividade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b="1" dirty="0"/>
              <a:t>GitHub</a:t>
            </a:r>
            <a:r>
              <a:rPr lang="pt-BR" dirty="0"/>
              <a:t>: Plataforma para gerenciar repositórios, revisão de código, </a:t>
            </a:r>
            <a:r>
              <a:rPr lang="pt-BR" dirty="0" err="1"/>
              <a:t>issues</a:t>
            </a:r>
            <a:r>
              <a:rPr lang="pt-BR" dirty="0"/>
              <a:t>, CI/CD</a:t>
            </a:r>
          </a:p>
        </p:txBody>
      </p:sp>
      <p:sp>
        <p:nvSpPr>
          <p:cNvPr id="360" name="Google Shape;353;p57">
            <a:extLst>
              <a:ext uri="{FF2B5EF4-FFF2-40B4-BE49-F238E27FC236}">
                <a16:creationId xmlns:a16="http://schemas.microsoft.com/office/drawing/2014/main" id="{5E6AC53B-3E28-C5F5-EF57-F9701030B6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4528" y="996638"/>
            <a:ext cx="2858367" cy="768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CONTROLE DE VERSÃO GIT E GITHUB</a:t>
            </a:r>
            <a:endParaRPr lang="pt-BR" dirty="0">
              <a:solidFill>
                <a:schemeClr val="dk1"/>
              </a:solidFill>
            </a:endParaRPr>
          </a:p>
        </p:txBody>
      </p:sp>
      <p:sp>
        <p:nvSpPr>
          <p:cNvPr id="2" name="Google Shape;353;p57">
            <a:extLst>
              <a:ext uri="{FF2B5EF4-FFF2-40B4-BE49-F238E27FC236}">
                <a16:creationId xmlns:a16="http://schemas.microsoft.com/office/drawing/2014/main" id="{993B0753-535C-494D-7763-6BBEBF3BF4B7}"/>
              </a:ext>
            </a:extLst>
          </p:cNvPr>
          <p:cNvSpPr txBox="1">
            <a:spLocks/>
          </p:cNvSpPr>
          <p:nvPr/>
        </p:nvSpPr>
        <p:spPr>
          <a:xfrm>
            <a:off x="1464528" y="2493659"/>
            <a:ext cx="2858367" cy="44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dirty="0"/>
              <a:t>BANCO DE DADOS POSTGRESQL</a:t>
            </a:r>
          </a:p>
        </p:txBody>
      </p:sp>
      <p:sp>
        <p:nvSpPr>
          <p:cNvPr id="3" name="Google Shape;506;p66">
            <a:extLst>
              <a:ext uri="{FF2B5EF4-FFF2-40B4-BE49-F238E27FC236}">
                <a16:creationId xmlns:a16="http://schemas.microsoft.com/office/drawing/2014/main" id="{5481A4EA-E8CD-06D1-38AE-2C1DD88C4391}"/>
              </a:ext>
            </a:extLst>
          </p:cNvPr>
          <p:cNvSpPr txBox="1">
            <a:spLocks/>
          </p:cNvSpPr>
          <p:nvPr/>
        </p:nvSpPr>
        <p:spPr>
          <a:xfrm>
            <a:off x="4322895" y="2380313"/>
            <a:ext cx="4449398" cy="144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spcBef>
                <a:spcPts val="1000"/>
              </a:spcBef>
              <a:buFont typeface="Raleway"/>
              <a:buChar char="●"/>
            </a:pPr>
            <a:r>
              <a:rPr lang="pt-BR" dirty="0"/>
              <a:t>Sistema de gerenciamento de banco de dados relacional</a:t>
            </a:r>
          </a:p>
          <a:p>
            <a:pPr algn="l">
              <a:spcBef>
                <a:spcPts val="1000"/>
              </a:spcBef>
              <a:buFont typeface="Raleway"/>
              <a:buChar char="●"/>
            </a:pPr>
            <a:r>
              <a:rPr lang="pt-BR" dirty="0"/>
              <a:t>Código aberto, robusto, suporte a ACID, extensível</a:t>
            </a:r>
          </a:p>
        </p:txBody>
      </p:sp>
      <p:sp>
        <p:nvSpPr>
          <p:cNvPr id="4" name="Google Shape;353;p57">
            <a:extLst>
              <a:ext uri="{FF2B5EF4-FFF2-40B4-BE49-F238E27FC236}">
                <a16:creationId xmlns:a16="http://schemas.microsoft.com/office/drawing/2014/main" id="{80532F5F-3BE9-2D14-CAEB-C27261FD3439}"/>
              </a:ext>
            </a:extLst>
          </p:cNvPr>
          <p:cNvSpPr txBox="1">
            <a:spLocks/>
          </p:cNvSpPr>
          <p:nvPr/>
        </p:nvSpPr>
        <p:spPr>
          <a:xfrm>
            <a:off x="1464528" y="3771878"/>
            <a:ext cx="2858367" cy="63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dirty="0"/>
              <a:t>MÉTODO DE DESENVOLVIMENTO SCRUM</a:t>
            </a:r>
          </a:p>
        </p:txBody>
      </p:sp>
      <p:sp>
        <p:nvSpPr>
          <p:cNvPr id="5" name="Google Shape;506;p66">
            <a:extLst>
              <a:ext uri="{FF2B5EF4-FFF2-40B4-BE49-F238E27FC236}">
                <a16:creationId xmlns:a16="http://schemas.microsoft.com/office/drawing/2014/main" id="{2227BA31-98C9-0430-F4F2-DC6A5A5382D7}"/>
              </a:ext>
            </a:extLst>
          </p:cNvPr>
          <p:cNvSpPr txBox="1">
            <a:spLocks/>
          </p:cNvSpPr>
          <p:nvPr/>
        </p:nvSpPr>
        <p:spPr>
          <a:xfrm>
            <a:off x="4322895" y="3494194"/>
            <a:ext cx="4449398" cy="1442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spcBef>
                <a:spcPts val="1000"/>
              </a:spcBef>
              <a:buFont typeface="Raleway"/>
              <a:buChar char="●"/>
            </a:pPr>
            <a:r>
              <a:rPr lang="pt-BR" dirty="0"/>
              <a:t>Metodologia ágil</a:t>
            </a:r>
          </a:p>
          <a:p>
            <a:pPr algn="l">
              <a:spcBef>
                <a:spcPts val="1000"/>
              </a:spcBef>
              <a:buFont typeface="Raleway"/>
              <a:buChar char="●"/>
            </a:pPr>
            <a:r>
              <a:rPr lang="pt-BR" dirty="0"/>
              <a:t>Colaboração, flexibilidade, entrega contínua</a:t>
            </a:r>
          </a:p>
          <a:p>
            <a:pPr algn="l">
              <a:spcBef>
                <a:spcPts val="1000"/>
              </a:spcBef>
              <a:buFont typeface="Raleway"/>
              <a:buChar char="●"/>
            </a:pPr>
            <a:r>
              <a:rPr lang="pt-BR" dirty="0"/>
              <a:t>Sprints para auto-organização e desenvolvimento incremental</a:t>
            </a:r>
          </a:p>
        </p:txBody>
      </p:sp>
    </p:spTree>
    <p:extLst>
      <p:ext uri="{BB962C8B-B14F-4D97-AF65-F5344CB8AC3E}">
        <p14:creationId xmlns:p14="http://schemas.microsoft.com/office/powerpoint/2010/main" val="1837911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>
            <a:spLocks noGrp="1"/>
          </p:cNvSpPr>
          <p:nvPr>
            <p:ph type="title" idx="2"/>
          </p:nvPr>
        </p:nvSpPr>
        <p:spPr>
          <a:xfrm>
            <a:off x="2090678" y="1782798"/>
            <a:ext cx="1388148" cy="3604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HTML + SCSS</a:t>
            </a:r>
            <a:endParaRPr lang="pt-BR" sz="2000"/>
          </a:p>
        </p:txBody>
      </p:sp>
      <p:sp>
        <p:nvSpPr>
          <p:cNvPr id="361" name="Google Shape;361;p57"/>
          <p:cNvSpPr txBox="1">
            <a:spLocks noGrp="1"/>
          </p:cNvSpPr>
          <p:nvPr>
            <p:ph type="title"/>
          </p:nvPr>
        </p:nvSpPr>
        <p:spPr>
          <a:xfrm>
            <a:off x="7074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 END - ANGULAR</a:t>
            </a:r>
            <a:endParaRPr dirty="0"/>
          </a:p>
        </p:txBody>
      </p:sp>
      <p:sp>
        <p:nvSpPr>
          <p:cNvPr id="362" name="Google Shape;362;p57"/>
          <p:cNvSpPr/>
          <p:nvPr/>
        </p:nvSpPr>
        <p:spPr>
          <a:xfrm>
            <a:off x="3564537" y="1582898"/>
            <a:ext cx="650699" cy="621710"/>
          </a:xfrm>
          <a:custGeom>
            <a:avLst/>
            <a:gdLst/>
            <a:ahLst/>
            <a:cxnLst/>
            <a:rect l="l" t="t" r="r" b="b"/>
            <a:pathLst>
              <a:path w="19503" h="18715" extrusionOk="0">
                <a:moveTo>
                  <a:pt x="1465" y="345"/>
                </a:moveTo>
                <a:lnTo>
                  <a:pt x="1465" y="345"/>
                </a:lnTo>
                <a:cubicBezTo>
                  <a:pt x="1628" y="372"/>
                  <a:pt x="1899" y="616"/>
                  <a:pt x="1981" y="698"/>
                </a:cubicBezTo>
                <a:cubicBezTo>
                  <a:pt x="2198" y="942"/>
                  <a:pt x="2442" y="1186"/>
                  <a:pt x="2686" y="1457"/>
                </a:cubicBezTo>
                <a:cubicBezTo>
                  <a:pt x="2957" y="1755"/>
                  <a:pt x="3201" y="2108"/>
                  <a:pt x="3391" y="2406"/>
                </a:cubicBezTo>
                <a:cubicBezTo>
                  <a:pt x="3391" y="2434"/>
                  <a:pt x="3418" y="2434"/>
                  <a:pt x="3418" y="2461"/>
                </a:cubicBezTo>
                <a:cubicBezTo>
                  <a:pt x="3201" y="2189"/>
                  <a:pt x="2876" y="1972"/>
                  <a:pt x="2604" y="1755"/>
                </a:cubicBezTo>
                <a:cubicBezTo>
                  <a:pt x="2170" y="1349"/>
                  <a:pt x="1709" y="888"/>
                  <a:pt x="1465" y="345"/>
                </a:cubicBezTo>
                <a:close/>
                <a:moveTo>
                  <a:pt x="3608" y="616"/>
                </a:moveTo>
                <a:cubicBezTo>
                  <a:pt x="4015" y="1105"/>
                  <a:pt x="4232" y="1755"/>
                  <a:pt x="4449" y="2352"/>
                </a:cubicBezTo>
                <a:cubicBezTo>
                  <a:pt x="4584" y="2732"/>
                  <a:pt x="4693" y="3112"/>
                  <a:pt x="4829" y="3491"/>
                </a:cubicBezTo>
                <a:cubicBezTo>
                  <a:pt x="4856" y="3600"/>
                  <a:pt x="4883" y="3681"/>
                  <a:pt x="4883" y="3817"/>
                </a:cubicBezTo>
                <a:cubicBezTo>
                  <a:pt x="4774" y="3600"/>
                  <a:pt x="4639" y="3383"/>
                  <a:pt x="4557" y="3139"/>
                </a:cubicBezTo>
                <a:cubicBezTo>
                  <a:pt x="4367" y="2813"/>
                  <a:pt x="4232" y="2461"/>
                  <a:pt x="4069" y="2135"/>
                </a:cubicBezTo>
                <a:cubicBezTo>
                  <a:pt x="3879" y="1728"/>
                  <a:pt x="3554" y="1132"/>
                  <a:pt x="3608" y="616"/>
                </a:cubicBezTo>
                <a:close/>
                <a:moveTo>
                  <a:pt x="570" y="1783"/>
                </a:moveTo>
                <a:lnTo>
                  <a:pt x="570" y="1783"/>
                </a:lnTo>
                <a:cubicBezTo>
                  <a:pt x="1492" y="1891"/>
                  <a:pt x="2387" y="2352"/>
                  <a:pt x="3147" y="2840"/>
                </a:cubicBezTo>
                <a:cubicBezTo>
                  <a:pt x="3608" y="3112"/>
                  <a:pt x="4096" y="3383"/>
                  <a:pt x="4422" y="3790"/>
                </a:cubicBezTo>
                <a:cubicBezTo>
                  <a:pt x="4584" y="4034"/>
                  <a:pt x="4720" y="4278"/>
                  <a:pt x="4883" y="4468"/>
                </a:cubicBezTo>
                <a:lnTo>
                  <a:pt x="4883" y="4495"/>
                </a:lnTo>
                <a:cubicBezTo>
                  <a:pt x="4693" y="4305"/>
                  <a:pt x="4449" y="4061"/>
                  <a:pt x="4178" y="3871"/>
                </a:cubicBezTo>
                <a:cubicBezTo>
                  <a:pt x="3744" y="3546"/>
                  <a:pt x="3283" y="3247"/>
                  <a:pt x="2821" y="2976"/>
                </a:cubicBezTo>
                <a:lnTo>
                  <a:pt x="1384" y="2162"/>
                </a:lnTo>
                <a:cubicBezTo>
                  <a:pt x="1113" y="2027"/>
                  <a:pt x="841" y="1918"/>
                  <a:pt x="570" y="1783"/>
                </a:cubicBezTo>
                <a:close/>
                <a:moveTo>
                  <a:pt x="5544" y="3767"/>
                </a:moveTo>
                <a:cubicBezTo>
                  <a:pt x="5758" y="3767"/>
                  <a:pt x="6121" y="4064"/>
                  <a:pt x="6320" y="4197"/>
                </a:cubicBezTo>
                <a:lnTo>
                  <a:pt x="6320" y="4495"/>
                </a:lnTo>
                <a:cubicBezTo>
                  <a:pt x="6320" y="4739"/>
                  <a:pt x="6320" y="4983"/>
                  <a:pt x="6348" y="5173"/>
                </a:cubicBezTo>
                <a:cubicBezTo>
                  <a:pt x="6266" y="5119"/>
                  <a:pt x="6212" y="5092"/>
                  <a:pt x="6131" y="5037"/>
                </a:cubicBezTo>
                <a:cubicBezTo>
                  <a:pt x="5941" y="4929"/>
                  <a:pt x="5724" y="4875"/>
                  <a:pt x="5534" y="4820"/>
                </a:cubicBezTo>
                <a:cubicBezTo>
                  <a:pt x="5534" y="4685"/>
                  <a:pt x="5507" y="4549"/>
                  <a:pt x="5452" y="4441"/>
                </a:cubicBezTo>
                <a:cubicBezTo>
                  <a:pt x="5425" y="4305"/>
                  <a:pt x="5371" y="3953"/>
                  <a:pt x="5425" y="3817"/>
                </a:cubicBezTo>
                <a:cubicBezTo>
                  <a:pt x="5455" y="3782"/>
                  <a:pt x="5496" y="3767"/>
                  <a:pt x="5544" y="3767"/>
                </a:cubicBezTo>
                <a:close/>
                <a:moveTo>
                  <a:pt x="4642" y="5025"/>
                </a:moveTo>
                <a:cubicBezTo>
                  <a:pt x="4937" y="5025"/>
                  <a:pt x="5224" y="5136"/>
                  <a:pt x="5452" y="5227"/>
                </a:cubicBezTo>
                <a:cubicBezTo>
                  <a:pt x="5642" y="5282"/>
                  <a:pt x="5832" y="5363"/>
                  <a:pt x="5995" y="5444"/>
                </a:cubicBezTo>
                <a:cubicBezTo>
                  <a:pt x="6131" y="5526"/>
                  <a:pt x="6266" y="5553"/>
                  <a:pt x="6375" y="5661"/>
                </a:cubicBezTo>
                <a:cubicBezTo>
                  <a:pt x="6456" y="5716"/>
                  <a:pt x="6483" y="5987"/>
                  <a:pt x="6537" y="6014"/>
                </a:cubicBezTo>
                <a:cubicBezTo>
                  <a:pt x="6348" y="5960"/>
                  <a:pt x="6131" y="5878"/>
                  <a:pt x="5941" y="5851"/>
                </a:cubicBezTo>
                <a:cubicBezTo>
                  <a:pt x="5642" y="5824"/>
                  <a:pt x="5371" y="5824"/>
                  <a:pt x="5046" y="5824"/>
                </a:cubicBezTo>
                <a:cubicBezTo>
                  <a:pt x="5018" y="5688"/>
                  <a:pt x="4856" y="5526"/>
                  <a:pt x="4774" y="5417"/>
                </a:cubicBezTo>
                <a:cubicBezTo>
                  <a:pt x="4639" y="5309"/>
                  <a:pt x="4557" y="5173"/>
                  <a:pt x="4476" y="5037"/>
                </a:cubicBezTo>
                <a:cubicBezTo>
                  <a:pt x="4531" y="5029"/>
                  <a:pt x="4587" y="5025"/>
                  <a:pt x="4642" y="5025"/>
                </a:cubicBezTo>
                <a:close/>
                <a:moveTo>
                  <a:pt x="6727" y="4170"/>
                </a:moveTo>
                <a:cubicBezTo>
                  <a:pt x="7134" y="4359"/>
                  <a:pt x="7568" y="4631"/>
                  <a:pt x="7894" y="4902"/>
                </a:cubicBezTo>
                <a:cubicBezTo>
                  <a:pt x="8138" y="5092"/>
                  <a:pt x="8355" y="5282"/>
                  <a:pt x="8517" y="5526"/>
                </a:cubicBezTo>
                <a:cubicBezTo>
                  <a:pt x="8707" y="5797"/>
                  <a:pt x="8897" y="6095"/>
                  <a:pt x="8843" y="6394"/>
                </a:cubicBezTo>
                <a:cubicBezTo>
                  <a:pt x="8816" y="6855"/>
                  <a:pt x="8816" y="7262"/>
                  <a:pt x="8843" y="7696"/>
                </a:cubicBezTo>
                <a:cubicBezTo>
                  <a:pt x="8843" y="7831"/>
                  <a:pt x="8897" y="7940"/>
                  <a:pt x="8924" y="8075"/>
                </a:cubicBezTo>
                <a:cubicBezTo>
                  <a:pt x="8789" y="7885"/>
                  <a:pt x="8626" y="7723"/>
                  <a:pt x="8490" y="7560"/>
                </a:cubicBezTo>
                <a:cubicBezTo>
                  <a:pt x="8111" y="7126"/>
                  <a:pt x="7704" y="6719"/>
                  <a:pt x="7216" y="6367"/>
                </a:cubicBezTo>
                <a:cubicBezTo>
                  <a:pt x="7188" y="6339"/>
                  <a:pt x="7161" y="6339"/>
                  <a:pt x="7134" y="6312"/>
                </a:cubicBezTo>
                <a:cubicBezTo>
                  <a:pt x="7026" y="6122"/>
                  <a:pt x="6890" y="5987"/>
                  <a:pt x="6809" y="5824"/>
                </a:cubicBezTo>
                <a:cubicBezTo>
                  <a:pt x="6754" y="5634"/>
                  <a:pt x="6673" y="5390"/>
                  <a:pt x="6673" y="5146"/>
                </a:cubicBezTo>
                <a:cubicBezTo>
                  <a:pt x="6727" y="4902"/>
                  <a:pt x="6727" y="4685"/>
                  <a:pt x="6727" y="4441"/>
                </a:cubicBezTo>
                <a:lnTo>
                  <a:pt x="6727" y="4170"/>
                </a:lnTo>
                <a:close/>
                <a:moveTo>
                  <a:pt x="5190" y="6157"/>
                </a:moveTo>
                <a:cubicBezTo>
                  <a:pt x="5454" y="6157"/>
                  <a:pt x="5743" y="6221"/>
                  <a:pt x="5968" y="6258"/>
                </a:cubicBezTo>
                <a:cubicBezTo>
                  <a:pt x="6402" y="6367"/>
                  <a:pt x="6863" y="6529"/>
                  <a:pt x="7216" y="6801"/>
                </a:cubicBezTo>
                <a:cubicBezTo>
                  <a:pt x="7622" y="7126"/>
                  <a:pt x="7975" y="7506"/>
                  <a:pt x="8300" y="7885"/>
                </a:cubicBezTo>
                <a:cubicBezTo>
                  <a:pt x="8490" y="8102"/>
                  <a:pt x="8653" y="8374"/>
                  <a:pt x="8897" y="8591"/>
                </a:cubicBezTo>
                <a:cubicBezTo>
                  <a:pt x="8436" y="8401"/>
                  <a:pt x="7975" y="8265"/>
                  <a:pt x="7487" y="8238"/>
                </a:cubicBezTo>
                <a:cubicBezTo>
                  <a:pt x="7387" y="8220"/>
                  <a:pt x="7285" y="8214"/>
                  <a:pt x="7180" y="8214"/>
                </a:cubicBezTo>
                <a:cubicBezTo>
                  <a:pt x="6971" y="8214"/>
                  <a:pt x="6754" y="8238"/>
                  <a:pt x="6537" y="8238"/>
                </a:cubicBezTo>
                <a:cubicBezTo>
                  <a:pt x="6537" y="8238"/>
                  <a:pt x="6537" y="8184"/>
                  <a:pt x="6510" y="8184"/>
                </a:cubicBezTo>
                <a:cubicBezTo>
                  <a:pt x="6348" y="8048"/>
                  <a:pt x="6212" y="7913"/>
                  <a:pt x="6076" y="7750"/>
                </a:cubicBezTo>
                <a:cubicBezTo>
                  <a:pt x="5941" y="7560"/>
                  <a:pt x="5832" y="7343"/>
                  <a:pt x="5724" y="7180"/>
                </a:cubicBezTo>
                <a:cubicBezTo>
                  <a:pt x="5507" y="6801"/>
                  <a:pt x="5181" y="6475"/>
                  <a:pt x="4856" y="6204"/>
                </a:cubicBezTo>
                <a:cubicBezTo>
                  <a:pt x="4957" y="6170"/>
                  <a:pt x="5071" y="6157"/>
                  <a:pt x="5190" y="6157"/>
                </a:cubicBezTo>
                <a:close/>
                <a:moveTo>
                  <a:pt x="9358" y="5282"/>
                </a:moveTo>
                <a:lnTo>
                  <a:pt x="9982" y="5580"/>
                </a:lnTo>
                <a:cubicBezTo>
                  <a:pt x="10308" y="5770"/>
                  <a:pt x="10660" y="5960"/>
                  <a:pt x="10904" y="6204"/>
                </a:cubicBezTo>
                <a:cubicBezTo>
                  <a:pt x="11148" y="6448"/>
                  <a:pt x="11393" y="6719"/>
                  <a:pt x="11555" y="7018"/>
                </a:cubicBezTo>
                <a:cubicBezTo>
                  <a:pt x="11691" y="7207"/>
                  <a:pt x="11799" y="7424"/>
                  <a:pt x="11962" y="7587"/>
                </a:cubicBezTo>
                <a:cubicBezTo>
                  <a:pt x="11908" y="7831"/>
                  <a:pt x="11827" y="8075"/>
                  <a:pt x="11718" y="8347"/>
                </a:cubicBezTo>
                <a:cubicBezTo>
                  <a:pt x="11555" y="8781"/>
                  <a:pt x="11393" y="9215"/>
                  <a:pt x="11311" y="9703"/>
                </a:cubicBezTo>
                <a:cubicBezTo>
                  <a:pt x="11284" y="9974"/>
                  <a:pt x="11284" y="10272"/>
                  <a:pt x="11311" y="10571"/>
                </a:cubicBezTo>
                <a:cubicBezTo>
                  <a:pt x="11121" y="10327"/>
                  <a:pt x="10877" y="10110"/>
                  <a:pt x="10687" y="9866"/>
                </a:cubicBezTo>
                <a:cubicBezTo>
                  <a:pt x="10443" y="9621"/>
                  <a:pt x="10145" y="9459"/>
                  <a:pt x="9901" y="9215"/>
                </a:cubicBezTo>
                <a:cubicBezTo>
                  <a:pt x="9738" y="9052"/>
                  <a:pt x="9602" y="8699"/>
                  <a:pt x="9521" y="8482"/>
                </a:cubicBezTo>
                <a:cubicBezTo>
                  <a:pt x="9385" y="8157"/>
                  <a:pt x="9358" y="7831"/>
                  <a:pt x="9331" y="7451"/>
                </a:cubicBezTo>
                <a:cubicBezTo>
                  <a:pt x="9304" y="6746"/>
                  <a:pt x="9440" y="6041"/>
                  <a:pt x="9358" y="5282"/>
                </a:cubicBezTo>
                <a:close/>
                <a:moveTo>
                  <a:pt x="7134" y="8660"/>
                </a:moveTo>
                <a:cubicBezTo>
                  <a:pt x="7234" y="8660"/>
                  <a:pt x="7333" y="8663"/>
                  <a:pt x="7432" y="8672"/>
                </a:cubicBezTo>
                <a:cubicBezTo>
                  <a:pt x="8029" y="8699"/>
                  <a:pt x="8626" y="8970"/>
                  <a:pt x="9114" y="9242"/>
                </a:cubicBezTo>
                <a:cubicBezTo>
                  <a:pt x="9630" y="9567"/>
                  <a:pt x="10064" y="9893"/>
                  <a:pt x="10470" y="10327"/>
                </a:cubicBezTo>
                <a:cubicBezTo>
                  <a:pt x="10606" y="10462"/>
                  <a:pt x="10742" y="10652"/>
                  <a:pt x="10877" y="10815"/>
                </a:cubicBezTo>
                <a:cubicBezTo>
                  <a:pt x="10630" y="10725"/>
                  <a:pt x="10364" y="10672"/>
                  <a:pt x="10095" y="10672"/>
                </a:cubicBezTo>
                <a:cubicBezTo>
                  <a:pt x="10040" y="10672"/>
                  <a:pt x="9984" y="10675"/>
                  <a:pt x="9928" y="10679"/>
                </a:cubicBezTo>
                <a:cubicBezTo>
                  <a:pt x="9440" y="10706"/>
                  <a:pt x="8951" y="10842"/>
                  <a:pt x="8517" y="11032"/>
                </a:cubicBezTo>
                <a:cubicBezTo>
                  <a:pt x="8355" y="11113"/>
                  <a:pt x="8219" y="11195"/>
                  <a:pt x="8029" y="11276"/>
                </a:cubicBezTo>
                <a:cubicBezTo>
                  <a:pt x="7866" y="11222"/>
                  <a:pt x="7731" y="11059"/>
                  <a:pt x="7622" y="10923"/>
                </a:cubicBezTo>
                <a:cubicBezTo>
                  <a:pt x="7460" y="10706"/>
                  <a:pt x="7297" y="10462"/>
                  <a:pt x="7161" y="10272"/>
                </a:cubicBezTo>
                <a:cubicBezTo>
                  <a:pt x="6999" y="10001"/>
                  <a:pt x="6809" y="9703"/>
                  <a:pt x="6619" y="9432"/>
                </a:cubicBezTo>
                <a:cubicBezTo>
                  <a:pt x="6456" y="9187"/>
                  <a:pt x="6266" y="8916"/>
                  <a:pt x="6076" y="8672"/>
                </a:cubicBezTo>
                <a:cubicBezTo>
                  <a:pt x="6131" y="8663"/>
                  <a:pt x="6185" y="8660"/>
                  <a:pt x="6238" y="8660"/>
                </a:cubicBezTo>
                <a:cubicBezTo>
                  <a:pt x="6345" y="8660"/>
                  <a:pt x="6447" y="8672"/>
                  <a:pt x="6537" y="8672"/>
                </a:cubicBezTo>
                <a:cubicBezTo>
                  <a:pt x="6736" y="8672"/>
                  <a:pt x="6935" y="8660"/>
                  <a:pt x="7134" y="8660"/>
                </a:cubicBezTo>
                <a:close/>
                <a:moveTo>
                  <a:pt x="12505" y="7262"/>
                </a:moveTo>
                <a:cubicBezTo>
                  <a:pt x="12993" y="7533"/>
                  <a:pt x="13427" y="7967"/>
                  <a:pt x="13725" y="8401"/>
                </a:cubicBezTo>
                <a:cubicBezTo>
                  <a:pt x="13942" y="8672"/>
                  <a:pt x="14105" y="8970"/>
                  <a:pt x="14241" y="9296"/>
                </a:cubicBezTo>
                <a:cubicBezTo>
                  <a:pt x="14376" y="9567"/>
                  <a:pt x="14458" y="9838"/>
                  <a:pt x="14593" y="10055"/>
                </a:cubicBezTo>
                <a:cubicBezTo>
                  <a:pt x="14376" y="10408"/>
                  <a:pt x="14132" y="10733"/>
                  <a:pt x="13942" y="11086"/>
                </a:cubicBezTo>
                <a:cubicBezTo>
                  <a:pt x="13562" y="11791"/>
                  <a:pt x="13562" y="12551"/>
                  <a:pt x="13834" y="13256"/>
                </a:cubicBezTo>
                <a:cubicBezTo>
                  <a:pt x="13725" y="13175"/>
                  <a:pt x="13590" y="13093"/>
                  <a:pt x="13535" y="13012"/>
                </a:cubicBezTo>
                <a:cubicBezTo>
                  <a:pt x="13291" y="12768"/>
                  <a:pt x="13129" y="12497"/>
                  <a:pt x="12884" y="12280"/>
                </a:cubicBezTo>
                <a:cubicBezTo>
                  <a:pt x="12640" y="12008"/>
                  <a:pt x="12369" y="11764"/>
                  <a:pt x="12098" y="11520"/>
                </a:cubicBezTo>
                <a:cubicBezTo>
                  <a:pt x="12044" y="11384"/>
                  <a:pt x="11962" y="11276"/>
                  <a:pt x="11908" y="11140"/>
                </a:cubicBezTo>
                <a:cubicBezTo>
                  <a:pt x="11827" y="10978"/>
                  <a:pt x="11799" y="10815"/>
                  <a:pt x="11772" y="10652"/>
                </a:cubicBezTo>
                <a:cubicBezTo>
                  <a:pt x="11745" y="10299"/>
                  <a:pt x="11745" y="9920"/>
                  <a:pt x="11799" y="9594"/>
                </a:cubicBezTo>
                <a:cubicBezTo>
                  <a:pt x="11962" y="8781"/>
                  <a:pt x="12450" y="8021"/>
                  <a:pt x="12505" y="7262"/>
                </a:cubicBezTo>
                <a:close/>
                <a:moveTo>
                  <a:pt x="10128" y="11067"/>
                </a:moveTo>
                <a:cubicBezTo>
                  <a:pt x="10309" y="11067"/>
                  <a:pt x="10487" y="11088"/>
                  <a:pt x="10660" y="11140"/>
                </a:cubicBezTo>
                <a:cubicBezTo>
                  <a:pt x="11338" y="11357"/>
                  <a:pt x="11908" y="11818"/>
                  <a:pt x="12423" y="12334"/>
                </a:cubicBezTo>
                <a:cubicBezTo>
                  <a:pt x="12695" y="12605"/>
                  <a:pt x="12884" y="12903"/>
                  <a:pt x="13156" y="13175"/>
                </a:cubicBezTo>
                <a:lnTo>
                  <a:pt x="13264" y="13283"/>
                </a:lnTo>
                <a:cubicBezTo>
                  <a:pt x="13073" y="13250"/>
                  <a:pt x="12883" y="13235"/>
                  <a:pt x="12692" y="13235"/>
                </a:cubicBezTo>
                <a:cubicBezTo>
                  <a:pt x="12259" y="13235"/>
                  <a:pt x="11826" y="13314"/>
                  <a:pt x="11393" y="13446"/>
                </a:cubicBezTo>
                <a:cubicBezTo>
                  <a:pt x="11094" y="13554"/>
                  <a:pt x="10823" y="13690"/>
                  <a:pt x="10552" y="13853"/>
                </a:cubicBezTo>
                <a:cubicBezTo>
                  <a:pt x="10525" y="13853"/>
                  <a:pt x="10525" y="13907"/>
                  <a:pt x="10470" y="13907"/>
                </a:cubicBezTo>
                <a:cubicBezTo>
                  <a:pt x="9874" y="13853"/>
                  <a:pt x="9467" y="13419"/>
                  <a:pt x="9087" y="13093"/>
                </a:cubicBezTo>
                <a:cubicBezTo>
                  <a:pt x="8680" y="12686"/>
                  <a:pt x="8273" y="12280"/>
                  <a:pt x="7758" y="12035"/>
                </a:cubicBezTo>
                <a:cubicBezTo>
                  <a:pt x="8083" y="11683"/>
                  <a:pt x="8545" y="11466"/>
                  <a:pt x="8979" y="11276"/>
                </a:cubicBezTo>
                <a:cubicBezTo>
                  <a:pt x="9348" y="11165"/>
                  <a:pt x="9743" y="11067"/>
                  <a:pt x="10128" y="11067"/>
                </a:cubicBezTo>
                <a:close/>
                <a:moveTo>
                  <a:pt x="15298" y="9513"/>
                </a:moveTo>
                <a:cubicBezTo>
                  <a:pt x="15705" y="10299"/>
                  <a:pt x="16275" y="10978"/>
                  <a:pt x="16573" y="11818"/>
                </a:cubicBezTo>
                <a:cubicBezTo>
                  <a:pt x="16844" y="12551"/>
                  <a:pt x="16817" y="13310"/>
                  <a:pt x="16573" y="14043"/>
                </a:cubicBezTo>
                <a:cubicBezTo>
                  <a:pt x="16438" y="14449"/>
                  <a:pt x="16194" y="14802"/>
                  <a:pt x="15895" y="15128"/>
                </a:cubicBezTo>
                <a:cubicBezTo>
                  <a:pt x="15543" y="14585"/>
                  <a:pt x="15054" y="14070"/>
                  <a:pt x="14485" y="13717"/>
                </a:cubicBezTo>
                <a:cubicBezTo>
                  <a:pt x="14349" y="13310"/>
                  <a:pt x="14132" y="12903"/>
                  <a:pt x="14078" y="12469"/>
                </a:cubicBezTo>
                <a:cubicBezTo>
                  <a:pt x="13996" y="12008"/>
                  <a:pt x="14105" y="11601"/>
                  <a:pt x="14349" y="11140"/>
                </a:cubicBezTo>
                <a:cubicBezTo>
                  <a:pt x="14539" y="10815"/>
                  <a:pt x="14783" y="10516"/>
                  <a:pt x="14946" y="10164"/>
                </a:cubicBezTo>
                <a:cubicBezTo>
                  <a:pt x="15054" y="10001"/>
                  <a:pt x="15109" y="9730"/>
                  <a:pt x="15298" y="9513"/>
                </a:cubicBezTo>
                <a:close/>
                <a:moveTo>
                  <a:pt x="12757" y="13698"/>
                </a:moveTo>
                <a:cubicBezTo>
                  <a:pt x="12900" y="13698"/>
                  <a:pt x="13042" y="13704"/>
                  <a:pt x="13183" y="13717"/>
                </a:cubicBezTo>
                <a:cubicBezTo>
                  <a:pt x="13779" y="13826"/>
                  <a:pt x="14268" y="14043"/>
                  <a:pt x="14729" y="14395"/>
                </a:cubicBezTo>
                <a:cubicBezTo>
                  <a:pt x="15081" y="14721"/>
                  <a:pt x="15353" y="15073"/>
                  <a:pt x="15678" y="15453"/>
                </a:cubicBezTo>
                <a:cubicBezTo>
                  <a:pt x="15488" y="15534"/>
                  <a:pt x="15353" y="15616"/>
                  <a:pt x="15217" y="15697"/>
                </a:cubicBezTo>
                <a:cubicBezTo>
                  <a:pt x="14864" y="15887"/>
                  <a:pt x="14403" y="15968"/>
                  <a:pt x="13996" y="16023"/>
                </a:cubicBezTo>
                <a:cubicBezTo>
                  <a:pt x="13646" y="16075"/>
                  <a:pt x="13285" y="16105"/>
                  <a:pt x="12926" y="16105"/>
                </a:cubicBezTo>
                <a:cubicBezTo>
                  <a:pt x="12730" y="16105"/>
                  <a:pt x="12534" y="16096"/>
                  <a:pt x="12342" y="16077"/>
                </a:cubicBezTo>
                <a:cubicBezTo>
                  <a:pt x="11365" y="15887"/>
                  <a:pt x="10606" y="15345"/>
                  <a:pt x="10036" y="14585"/>
                </a:cubicBezTo>
                <a:cubicBezTo>
                  <a:pt x="10199" y="14504"/>
                  <a:pt x="10416" y="14422"/>
                  <a:pt x="10606" y="14341"/>
                </a:cubicBezTo>
                <a:cubicBezTo>
                  <a:pt x="10877" y="14205"/>
                  <a:pt x="11121" y="14043"/>
                  <a:pt x="11420" y="13934"/>
                </a:cubicBezTo>
                <a:cubicBezTo>
                  <a:pt x="11834" y="13768"/>
                  <a:pt x="12296" y="13698"/>
                  <a:pt x="12757" y="13698"/>
                </a:cubicBezTo>
                <a:close/>
                <a:moveTo>
                  <a:pt x="16275" y="15426"/>
                </a:moveTo>
                <a:cubicBezTo>
                  <a:pt x="16356" y="15534"/>
                  <a:pt x="16438" y="15616"/>
                  <a:pt x="16573" y="15697"/>
                </a:cubicBezTo>
                <a:cubicBezTo>
                  <a:pt x="16817" y="15860"/>
                  <a:pt x="17089" y="15995"/>
                  <a:pt x="17333" y="16131"/>
                </a:cubicBezTo>
                <a:cubicBezTo>
                  <a:pt x="17848" y="16429"/>
                  <a:pt x="18418" y="16701"/>
                  <a:pt x="18797" y="17189"/>
                </a:cubicBezTo>
                <a:cubicBezTo>
                  <a:pt x="18960" y="17379"/>
                  <a:pt x="18960" y="17596"/>
                  <a:pt x="18825" y="17786"/>
                </a:cubicBezTo>
                <a:cubicBezTo>
                  <a:pt x="18695" y="17993"/>
                  <a:pt x="18465" y="18276"/>
                  <a:pt x="18184" y="18276"/>
                </a:cubicBezTo>
                <a:cubicBezTo>
                  <a:pt x="18172" y="18276"/>
                  <a:pt x="18159" y="18275"/>
                  <a:pt x="18146" y="18274"/>
                </a:cubicBezTo>
                <a:cubicBezTo>
                  <a:pt x="17848" y="18247"/>
                  <a:pt x="17604" y="17840"/>
                  <a:pt x="17441" y="17623"/>
                </a:cubicBezTo>
                <a:cubicBezTo>
                  <a:pt x="17224" y="17352"/>
                  <a:pt x="17007" y="17080"/>
                  <a:pt x="16790" y="16809"/>
                </a:cubicBezTo>
                <a:cubicBezTo>
                  <a:pt x="16627" y="16619"/>
                  <a:pt x="16410" y="16429"/>
                  <a:pt x="16166" y="16267"/>
                </a:cubicBezTo>
                <a:cubicBezTo>
                  <a:pt x="16085" y="16158"/>
                  <a:pt x="15977" y="16104"/>
                  <a:pt x="15868" y="15995"/>
                </a:cubicBezTo>
                <a:cubicBezTo>
                  <a:pt x="15841" y="15968"/>
                  <a:pt x="15814" y="15941"/>
                  <a:pt x="15732" y="15887"/>
                </a:cubicBezTo>
                <a:cubicBezTo>
                  <a:pt x="15949" y="15751"/>
                  <a:pt x="16112" y="15589"/>
                  <a:pt x="16275" y="15426"/>
                </a:cubicBezTo>
                <a:close/>
                <a:moveTo>
                  <a:pt x="1442" y="0"/>
                </a:moveTo>
                <a:cubicBezTo>
                  <a:pt x="1378" y="0"/>
                  <a:pt x="1313" y="14"/>
                  <a:pt x="1248" y="47"/>
                </a:cubicBezTo>
                <a:cubicBezTo>
                  <a:pt x="1194" y="101"/>
                  <a:pt x="1194" y="155"/>
                  <a:pt x="1194" y="237"/>
                </a:cubicBezTo>
                <a:cubicBezTo>
                  <a:pt x="1357" y="860"/>
                  <a:pt x="1899" y="1403"/>
                  <a:pt x="2387" y="1864"/>
                </a:cubicBezTo>
                <a:cubicBezTo>
                  <a:pt x="2550" y="2027"/>
                  <a:pt x="2713" y="2162"/>
                  <a:pt x="2876" y="2298"/>
                </a:cubicBezTo>
                <a:cubicBezTo>
                  <a:pt x="2063" y="1879"/>
                  <a:pt x="1175" y="1510"/>
                  <a:pt x="260" y="1510"/>
                </a:cubicBezTo>
                <a:cubicBezTo>
                  <a:pt x="227" y="1510"/>
                  <a:pt x="195" y="1510"/>
                  <a:pt x="163" y="1511"/>
                </a:cubicBezTo>
                <a:cubicBezTo>
                  <a:pt x="82" y="1511"/>
                  <a:pt x="1" y="1647"/>
                  <a:pt x="82" y="1755"/>
                </a:cubicBezTo>
                <a:cubicBezTo>
                  <a:pt x="380" y="2054"/>
                  <a:pt x="787" y="2189"/>
                  <a:pt x="1167" y="2406"/>
                </a:cubicBezTo>
                <a:lnTo>
                  <a:pt x="2577" y="3220"/>
                </a:lnTo>
                <a:cubicBezTo>
                  <a:pt x="3011" y="3491"/>
                  <a:pt x="3472" y="3763"/>
                  <a:pt x="3906" y="4061"/>
                </a:cubicBezTo>
                <a:cubicBezTo>
                  <a:pt x="4151" y="4224"/>
                  <a:pt x="4340" y="4359"/>
                  <a:pt x="4557" y="4576"/>
                </a:cubicBezTo>
                <a:cubicBezTo>
                  <a:pt x="4584" y="4603"/>
                  <a:pt x="4639" y="4631"/>
                  <a:pt x="4693" y="4712"/>
                </a:cubicBezTo>
                <a:cubicBezTo>
                  <a:pt x="4503" y="4712"/>
                  <a:pt x="4340" y="4739"/>
                  <a:pt x="4178" y="4820"/>
                </a:cubicBezTo>
                <a:cubicBezTo>
                  <a:pt x="4069" y="4848"/>
                  <a:pt x="4015" y="4956"/>
                  <a:pt x="4042" y="5037"/>
                </a:cubicBezTo>
                <a:cubicBezTo>
                  <a:pt x="4096" y="5309"/>
                  <a:pt x="4313" y="5580"/>
                  <a:pt x="4503" y="5797"/>
                </a:cubicBezTo>
                <a:cubicBezTo>
                  <a:pt x="4557" y="5824"/>
                  <a:pt x="4584" y="5905"/>
                  <a:pt x="4639" y="5933"/>
                </a:cubicBezTo>
                <a:cubicBezTo>
                  <a:pt x="4584" y="5933"/>
                  <a:pt x="4503" y="5960"/>
                  <a:pt x="4449" y="5960"/>
                </a:cubicBezTo>
                <a:cubicBezTo>
                  <a:pt x="4340" y="5987"/>
                  <a:pt x="4286" y="6122"/>
                  <a:pt x="4340" y="6231"/>
                </a:cubicBezTo>
                <a:cubicBezTo>
                  <a:pt x="4503" y="6502"/>
                  <a:pt x="4747" y="6719"/>
                  <a:pt x="4964" y="6909"/>
                </a:cubicBezTo>
                <a:cubicBezTo>
                  <a:pt x="5154" y="7126"/>
                  <a:pt x="5317" y="7343"/>
                  <a:pt x="5452" y="7587"/>
                </a:cubicBezTo>
                <a:cubicBezTo>
                  <a:pt x="5588" y="7831"/>
                  <a:pt x="5724" y="8102"/>
                  <a:pt x="5968" y="8292"/>
                </a:cubicBezTo>
                <a:cubicBezTo>
                  <a:pt x="5859" y="8292"/>
                  <a:pt x="5778" y="8319"/>
                  <a:pt x="5669" y="8319"/>
                </a:cubicBezTo>
                <a:cubicBezTo>
                  <a:pt x="5507" y="8319"/>
                  <a:pt x="5371" y="8509"/>
                  <a:pt x="5452" y="8672"/>
                </a:cubicBezTo>
                <a:cubicBezTo>
                  <a:pt x="5588" y="8862"/>
                  <a:pt x="5778" y="9052"/>
                  <a:pt x="5941" y="9242"/>
                </a:cubicBezTo>
                <a:cubicBezTo>
                  <a:pt x="6103" y="9459"/>
                  <a:pt x="6239" y="9649"/>
                  <a:pt x="6375" y="9866"/>
                </a:cubicBezTo>
                <a:cubicBezTo>
                  <a:pt x="6592" y="10137"/>
                  <a:pt x="6700" y="10435"/>
                  <a:pt x="6917" y="10706"/>
                </a:cubicBezTo>
                <a:cubicBezTo>
                  <a:pt x="7080" y="10950"/>
                  <a:pt x="7297" y="11222"/>
                  <a:pt x="7514" y="11412"/>
                </a:cubicBezTo>
                <a:cubicBezTo>
                  <a:pt x="7568" y="11439"/>
                  <a:pt x="7622" y="11493"/>
                  <a:pt x="7704" y="11547"/>
                </a:cubicBezTo>
                <a:cubicBezTo>
                  <a:pt x="7514" y="11683"/>
                  <a:pt x="7351" y="11873"/>
                  <a:pt x="7270" y="12063"/>
                </a:cubicBezTo>
                <a:cubicBezTo>
                  <a:pt x="7188" y="12198"/>
                  <a:pt x="7270" y="12361"/>
                  <a:pt x="7378" y="12388"/>
                </a:cubicBezTo>
                <a:cubicBezTo>
                  <a:pt x="8056" y="12605"/>
                  <a:pt x="8545" y="13229"/>
                  <a:pt x="9087" y="13663"/>
                </a:cubicBezTo>
                <a:cubicBezTo>
                  <a:pt x="9250" y="13826"/>
                  <a:pt x="9548" y="14070"/>
                  <a:pt x="9847" y="14205"/>
                </a:cubicBezTo>
                <a:lnTo>
                  <a:pt x="9630" y="14287"/>
                </a:lnTo>
                <a:cubicBezTo>
                  <a:pt x="9521" y="14368"/>
                  <a:pt x="9494" y="14504"/>
                  <a:pt x="9548" y="14612"/>
                </a:cubicBezTo>
                <a:cubicBezTo>
                  <a:pt x="10091" y="15426"/>
                  <a:pt x="10823" y="16131"/>
                  <a:pt x="11772" y="16402"/>
                </a:cubicBezTo>
                <a:cubicBezTo>
                  <a:pt x="12200" y="16524"/>
                  <a:pt x="12642" y="16585"/>
                  <a:pt x="13100" y="16585"/>
                </a:cubicBezTo>
                <a:cubicBezTo>
                  <a:pt x="13252" y="16585"/>
                  <a:pt x="13407" y="16579"/>
                  <a:pt x="13562" y="16565"/>
                </a:cubicBezTo>
                <a:cubicBezTo>
                  <a:pt x="14078" y="16538"/>
                  <a:pt x="14620" y="16457"/>
                  <a:pt x="15081" y="16294"/>
                </a:cubicBezTo>
                <a:cubicBezTo>
                  <a:pt x="15217" y="16267"/>
                  <a:pt x="15353" y="16131"/>
                  <a:pt x="15488" y="16131"/>
                </a:cubicBezTo>
                <a:cubicBezTo>
                  <a:pt x="15624" y="16131"/>
                  <a:pt x="15651" y="16294"/>
                  <a:pt x="15760" y="16375"/>
                </a:cubicBezTo>
                <a:cubicBezTo>
                  <a:pt x="15977" y="16592"/>
                  <a:pt x="16248" y="16782"/>
                  <a:pt x="16438" y="16972"/>
                </a:cubicBezTo>
                <a:cubicBezTo>
                  <a:pt x="16709" y="17297"/>
                  <a:pt x="16953" y="17623"/>
                  <a:pt x="17197" y="17921"/>
                </a:cubicBezTo>
                <a:cubicBezTo>
                  <a:pt x="17441" y="18193"/>
                  <a:pt x="17658" y="18572"/>
                  <a:pt x="18011" y="18681"/>
                </a:cubicBezTo>
                <a:cubicBezTo>
                  <a:pt x="18083" y="18704"/>
                  <a:pt x="18156" y="18714"/>
                  <a:pt x="18230" y="18714"/>
                </a:cubicBezTo>
                <a:cubicBezTo>
                  <a:pt x="18764" y="18714"/>
                  <a:pt x="19302" y="18151"/>
                  <a:pt x="19421" y="17650"/>
                </a:cubicBezTo>
                <a:cubicBezTo>
                  <a:pt x="19503" y="17026"/>
                  <a:pt x="18852" y="16565"/>
                  <a:pt x="18418" y="16240"/>
                </a:cubicBezTo>
                <a:cubicBezTo>
                  <a:pt x="18065" y="15968"/>
                  <a:pt x="17658" y="15778"/>
                  <a:pt x="17306" y="15562"/>
                </a:cubicBezTo>
                <a:cubicBezTo>
                  <a:pt x="17116" y="15453"/>
                  <a:pt x="16953" y="15399"/>
                  <a:pt x="16817" y="15263"/>
                </a:cubicBezTo>
                <a:cubicBezTo>
                  <a:pt x="16709" y="15182"/>
                  <a:pt x="16655" y="15073"/>
                  <a:pt x="16573" y="15046"/>
                </a:cubicBezTo>
                <a:cubicBezTo>
                  <a:pt x="17170" y="14232"/>
                  <a:pt x="17387" y="13175"/>
                  <a:pt x="17197" y="12198"/>
                </a:cubicBezTo>
                <a:cubicBezTo>
                  <a:pt x="16953" y="11005"/>
                  <a:pt x="16031" y="10164"/>
                  <a:pt x="15570" y="9079"/>
                </a:cubicBezTo>
                <a:cubicBezTo>
                  <a:pt x="15553" y="9013"/>
                  <a:pt x="15477" y="8977"/>
                  <a:pt x="15402" y="8977"/>
                </a:cubicBezTo>
                <a:cubicBezTo>
                  <a:pt x="15352" y="8977"/>
                  <a:pt x="15303" y="8993"/>
                  <a:pt x="15271" y="9025"/>
                </a:cubicBezTo>
                <a:cubicBezTo>
                  <a:pt x="15054" y="9160"/>
                  <a:pt x="14919" y="9350"/>
                  <a:pt x="14810" y="9567"/>
                </a:cubicBezTo>
                <a:cubicBezTo>
                  <a:pt x="14783" y="9432"/>
                  <a:pt x="14729" y="9296"/>
                  <a:pt x="14647" y="9160"/>
                </a:cubicBezTo>
                <a:cubicBezTo>
                  <a:pt x="14485" y="8781"/>
                  <a:pt x="14322" y="8428"/>
                  <a:pt x="14078" y="8130"/>
                </a:cubicBezTo>
                <a:cubicBezTo>
                  <a:pt x="13644" y="7587"/>
                  <a:pt x="13047" y="7018"/>
                  <a:pt x="12423" y="6746"/>
                </a:cubicBezTo>
                <a:cubicBezTo>
                  <a:pt x="12387" y="6724"/>
                  <a:pt x="12347" y="6714"/>
                  <a:pt x="12307" y="6714"/>
                </a:cubicBezTo>
                <a:cubicBezTo>
                  <a:pt x="12200" y="6714"/>
                  <a:pt x="12098" y="6790"/>
                  <a:pt x="12098" y="6909"/>
                </a:cubicBezTo>
                <a:lnTo>
                  <a:pt x="12098" y="7045"/>
                </a:lnTo>
                <a:cubicBezTo>
                  <a:pt x="12044" y="6936"/>
                  <a:pt x="11962" y="6855"/>
                  <a:pt x="11935" y="6746"/>
                </a:cubicBezTo>
                <a:cubicBezTo>
                  <a:pt x="11745" y="6448"/>
                  <a:pt x="11501" y="6122"/>
                  <a:pt x="11230" y="5905"/>
                </a:cubicBezTo>
                <a:cubicBezTo>
                  <a:pt x="10931" y="5634"/>
                  <a:pt x="10606" y="5417"/>
                  <a:pt x="10253" y="5282"/>
                </a:cubicBezTo>
                <a:cubicBezTo>
                  <a:pt x="9901" y="5119"/>
                  <a:pt x="9602" y="4875"/>
                  <a:pt x="9223" y="4820"/>
                </a:cubicBezTo>
                <a:cubicBezTo>
                  <a:pt x="9198" y="4811"/>
                  <a:pt x="9173" y="4806"/>
                  <a:pt x="9148" y="4806"/>
                </a:cubicBezTo>
                <a:cubicBezTo>
                  <a:pt x="9035" y="4806"/>
                  <a:pt x="8929" y="4899"/>
                  <a:pt x="8951" y="5010"/>
                </a:cubicBezTo>
                <a:cubicBezTo>
                  <a:pt x="8951" y="5119"/>
                  <a:pt x="8979" y="5254"/>
                  <a:pt x="8979" y="5363"/>
                </a:cubicBezTo>
                <a:cubicBezTo>
                  <a:pt x="8816" y="5092"/>
                  <a:pt x="8572" y="4875"/>
                  <a:pt x="8300" y="4685"/>
                </a:cubicBezTo>
                <a:cubicBezTo>
                  <a:pt x="7812" y="4278"/>
                  <a:pt x="7216" y="4034"/>
                  <a:pt x="6673" y="3681"/>
                </a:cubicBezTo>
                <a:cubicBezTo>
                  <a:pt x="6646" y="3663"/>
                  <a:pt x="6613" y="3654"/>
                  <a:pt x="6579" y="3654"/>
                </a:cubicBezTo>
                <a:cubicBezTo>
                  <a:pt x="6510" y="3654"/>
                  <a:pt x="6438" y="3690"/>
                  <a:pt x="6402" y="3763"/>
                </a:cubicBezTo>
                <a:cubicBezTo>
                  <a:pt x="6192" y="3572"/>
                  <a:pt x="5902" y="3448"/>
                  <a:pt x="5635" y="3448"/>
                </a:cubicBezTo>
                <a:cubicBezTo>
                  <a:pt x="5522" y="3448"/>
                  <a:pt x="5413" y="3470"/>
                  <a:pt x="5317" y="3519"/>
                </a:cubicBezTo>
                <a:cubicBezTo>
                  <a:pt x="5290" y="3546"/>
                  <a:pt x="5263" y="3546"/>
                  <a:pt x="5235" y="3573"/>
                </a:cubicBezTo>
                <a:cubicBezTo>
                  <a:pt x="5181" y="3519"/>
                  <a:pt x="5181" y="3437"/>
                  <a:pt x="5181" y="3410"/>
                </a:cubicBezTo>
                <a:cubicBezTo>
                  <a:pt x="5100" y="3003"/>
                  <a:pt x="4964" y="2596"/>
                  <a:pt x="4774" y="2217"/>
                </a:cubicBezTo>
                <a:cubicBezTo>
                  <a:pt x="4503" y="1511"/>
                  <a:pt x="4205" y="779"/>
                  <a:pt x="3689" y="182"/>
                </a:cubicBezTo>
                <a:cubicBezTo>
                  <a:pt x="3676" y="155"/>
                  <a:pt x="3635" y="142"/>
                  <a:pt x="3594" y="142"/>
                </a:cubicBezTo>
                <a:cubicBezTo>
                  <a:pt x="3554" y="142"/>
                  <a:pt x="3513" y="155"/>
                  <a:pt x="3500" y="182"/>
                </a:cubicBezTo>
                <a:cubicBezTo>
                  <a:pt x="3066" y="698"/>
                  <a:pt x="3527" y="1647"/>
                  <a:pt x="3771" y="2162"/>
                </a:cubicBezTo>
                <a:cubicBezTo>
                  <a:pt x="3798" y="2217"/>
                  <a:pt x="3825" y="2271"/>
                  <a:pt x="3825" y="2325"/>
                </a:cubicBezTo>
                <a:cubicBezTo>
                  <a:pt x="3771" y="2217"/>
                  <a:pt x="3689" y="2108"/>
                  <a:pt x="3608" y="2000"/>
                </a:cubicBezTo>
                <a:cubicBezTo>
                  <a:pt x="3364" y="1674"/>
                  <a:pt x="3120" y="1349"/>
                  <a:pt x="2849" y="1050"/>
                </a:cubicBezTo>
                <a:cubicBezTo>
                  <a:pt x="2577" y="779"/>
                  <a:pt x="2306" y="508"/>
                  <a:pt x="2008" y="264"/>
                </a:cubicBezTo>
                <a:cubicBezTo>
                  <a:pt x="1843" y="140"/>
                  <a:pt x="1646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57"/>
          <p:cNvGrpSpPr/>
          <p:nvPr/>
        </p:nvGrpSpPr>
        <p:grpSpPr>
          <a:xfrm>
            <a:off x="4994559" y="1557756"/>
            <a:ext cx="476975" cy="700253"/>
            <a:chOff x="1755325" y="2548575"/>
            <a:chExt cx="381125" cy="486925"/>
          </a:xfrm>
        </p:grpSpPr>
        <p:sp>
          <p:nvSpPr>
            <p:cNvPr id="364" name="Google Shape;364;p57"/>
            <p:cNvSpPr/>
            <p:nvPr/>
          </p:nvSpPr>
          <p:spPr>
            <a:xfrm>
              <a:off x="1755325" y="2548575"/>
              <a:ext cx="381125" cy="486925"/>
            </a:xfrm>
            <a:custGeom>
              <a:avLst/>
              <a:gdLst/>
              <a:ahLst/>
              <a:cxnLst/>
              <a:rect l="l" t="t" r="r" b="b"/>
              <a:pathLst>
                <a:path w="15245" h="19477" extrusionOk="0">
                  <a:moveTo>
                    <a:pt x="10189" y="500"/>
                  </a:moveTo>
                  <a:cubicBezTo>
                    <a:pt x="10259" y="500"/>
                    <a:pt x="10326" y="502"/>
                    <a:pt x="10389" y="506"/>
                  </a:cubicBezTo>
                  <a:cubicBezTo>
                    <a:pt x="10714" y="506"/>
                    <a:pt x="11013" y="560"/>
                    <a:pt x="11311" y="696"/>
                  </a:cubicBezTo>
                  <a:cubicBezTo>
                    <a:pt x="11447" y="777"/>
                    <a:pt x="11555" y="804"/>
                    <a:pt x="11664" y="913"/>
                  </a:cubicBezTo>
                  <a:cubicBezTo>
                    <a:pt x="11732" y="1004"/>
                    <a:pt x="11839" y="1115"/>
                    <a:pt x="11985" y="1115"/>
                  </a:cubicBezTo>
                  <a:cubicBezTo>
                    <a:pt x="12012" y="1115"/>
                    <a:pt x="12041" y="1111"/>
                    <a:pt x="12071" y="1103"/>
                  </a:cubicBezTo>
                  <a:cubicBezTo>
                    <a:pt x="12206" y="1103"/>
                    <a:pt x="12288" y="1021"/>
                    <a:pt x="12423" y="967"/>
                  </a:cubicBezTo>
                  <a:cubicBezTo>
                    <a:pt x="12449" y="963"/>
                    <a:pt x="12475" y="962"/>
                    <a:pt x="12501" y="962"/>
                  </a:cubicBezTo>
                  <a:cubicBezTo>
                    <a:pt x="12664" y="962"/>
                    <a:pt x="12825" y="1029"/>
                    <a:pt x="12966" y="1075"/>
                  </a:cubicBezTo>
                  <a:cubicBezTo>
                    <a:pt x="13237" y="1211"/>
                    <a:pt x="13454" y="1455"/>
                    <a:pt x="13562" y="1726"/>
                  </a:cubicBezTo>
                  <a:cubicBezTo>
                    <a:pt x="13644" y="1998"/>
                    <a:pt x="13644" y="2296"/>
                    <a:pt x="13589" y="2594"/>
                  </a:cubicBezTo>
                  <a:cubicBezTo>
                    <a:pt x="13562" y="2811"/>
                    <a:pt x="13454" y="2974"/>
                    <a:pt x="13373" y="3137"/>
                  </a:cubicBezTo>
                  <a:cubicBezTo>
                    <a:pt x="13264" y="3327"/>
                    <a:pt x="13183" y="3489"/>
                    <a:pt x="13156" y="3679"/>
                  </a:cubicBezTo>
                  <a:cubicBezTo>
                    <a:pt x="13074" y="4032"/>
                    <a:pt x="13345" y="4140"/>
                    <a:pt x="13508" y="4357"/>
                  </a:cubicBezTo>
                  <a:cubicBezTo>
                    <a:pt x="13698" y="4574"/>
                    <a:pt x="13725" y="4873"/>
                    <a:pt x="13725" y="5144"/>
                  </a:cubicBezTo>
                  <a:cubicBezTo>
                    <a:pt x="13725" y="5442"/>
                    <a:pt x="13644" y="5714"/>
                    <a:pt x="13508" y="5985"/>
                  </a:cubicBezTo>
                  <a:lnTo>
                    <a:pt x="13318" y="6310"/>
                  </a:lnTo>
                  <a:cubicBezTo>
                    <a:pt x="13210" y="6419"/>
                    <a:pt x="13074" y="6419"/>
                    <a:pt x="12966" y="6500"/>
                  </a:cubicBezTo>
                  <a:cubicBezTo>
                    <a:pt x="12776" y="6717"/>
                    <a:pt x="13020" y="7043"/>
                    <a:pt x="13047" y="7287"/>
                  </a:cubicBezTo>
                  <a:cubicBezTo>
                    <a:pt x="13074" y="7667"/>
                    <a:pt x="13020" y="8100"/>
                    <a:pt x="12803" y="8399"/>
                  </a:cubicBezTo>
                  <a:cubicBezTo>
                    <a:pt x="12586" y="8754"/>
                    <a:pt x="12082" y="9167"/>
                    <a:pt x="11624" y="9167"/>
                  </a:cubicBezTo>
                  <a:cubicBezTo>
                    <a:pt x="11453" y="9167"/>
                    <a:pt x="11289" y="9109"/>
                    <a:pt x="11148" y="8968"/>
                  </a:cubicBezTo>
                  <a:cubicBezTo>
                    <a:pt x="10850" y="8670"/>
                    <a:pt x="10931" y="8290"/>
                    <a:pt x="11148" y="7992"/>
                  </a:cubicBezTo>
                  <a:cubicBezTo>
                    <a:pt x="11311" y="7721"/>
                    <a:pt x="11691" y="7395"/>
                    <a:pt x="11474" y="7043"/>
                  </a:cubicBezTo>
                  <a:cubicBezTo>
                    <a:pt x="11311" y="6744"/>
                    <a:pt x="10904" y="6582"/>
                    <a:pt x="10850" y="6202"/>
                  </a:cubicBezTo>
                  <a:cubicBezTo>
                    <a:pt x="10769" y="5714"/>
                    <a:pt x="11121" y="5415"/>
                    <a:pt x="11447" y="5144"/>
                  </a:cubicBezTo>
                  <a:cubicBezTo>
                    <a:pt x="11582" y="5036"/>
                    <a:pt x="11474" y="4873"/>
                    <a:pt x="11338" y="4819"/>
                  </a:cubicBezTo>
                  <a:cubicBezTo>
                    <a:pt x="11175" y="4737"/>
                    <a:pt x="10986" y="4683"/>
                    <a:pt x="10877" y="4547"/>
                  </a:cubicBezTo>
                  <a:cubicBezTo>
                    <a:pt x="10769" y="4439"/>
                    <a:pt x="10687" y="4303"/>
                    <a:pt x="10552" y="4276"/>
                  </a:cubicBezTo>
                  <a:cubicBezTo>
                    <a:pt x="10521" y="4268"/>
                    <a:pt x="10491" y="4264"/>
                    <a:pt x="10462" y="4264"/>
                  </a:cubicBezTo>
                  <a:cubicBezTo>
                    <a:pt x="10198" y="4264"/>
                    <a:pt x="9957" y="4561"/>
                    <a:pt x="9738" y="4683"/>
                  </a:cubicBezTo>
                  <a:cubicBezTo>
                    <a:pt x="9651" y="4734"/>
                    <a:pt x="9567" y="4754"/>
                    <a:pt x="9486" y="4754"/>
                  </a:cubicBezTo>
                  <a:cubicBezTo>
                    <a:pt x="9265" y="4754"/>
                    <a:pt x="9061" y="4607"/>
                    <a:pt x="8843" y="4547"/>
                  </a:cubicBezTo>
                  <a:cubicBezTo>
                    <a:pt x="8707" y="4493"/>
                    <a:pt x="8599" y="4493"/>
                    <a:pt x="8463" y="4493"/>
                  </a:cubicBezTo>
                  <a:cubicBezTo>
                    <a:pt x="8332" y="4489"/>
                    <a:pt x="8200" y="4487"/>
                    <a:pt x="8068" y="4487"/>
                  </a:cubicBezTo>
                  <a:cubicBezTo>
                    <a:pt x="7804" y="4487"/>
                    <a:pt x="7539" y="4493"/>
                    <a:pt x="7276" y="4493"/>
                  </a:cubicBezTo>
                  <a:cubicBezTo>
                    <a:pt x="6883" y="4493"/>
                    <a:pt x="6497" y="4479"/>
                    <a:pt x="6130" y="4412"/>
                  </a:cubicBezTo>
                  <a:cubicBezTo>
                    <a:pt x="5995" y="4357"/>
                    <a:pt x="5805" y="4330"/>
                    <a:pt x="5669" y="4276"/>
                  </a:cubicBezTo>
                  <a:cubicBezTo>
                    <a:pt x="5371" y="4249"/>
                    <a:pt x="5317" y="3978"/>
                    <a:pt x="5425" y="3761"/>
                  </a:cubicBezTo>
                  <a:cubicBezTo>
                    <a:pt x="5452" y="3734"/>
                    <a:pt x="5452" y="3706"/>
                    <a:pt x="5479" y="3652"/>
                  </a:cubicBezTo>
                  <a:cubicBezTo>
                    <a:pt x="5642" y="3489"/>
                    <a:pt x="5913" y="3489"/>
                    <a:pt x="5995" y="3218"/>
                  </a:cubicBezTo>
                  <a:cubicBezTo>
                    <a:pt x="6049" y="2947"/>
                    <a:pt x="5778" y="2676"/>
                    <a:pt x="5886" y="2404"/>
                  </a:cubicBezTo>
                  <a:cubicBezTo>
                    <a:pt x="5941" y="2133"/>
                    <a:pt x="6212" y="1971"/>
                    <a:pt x="6456" y="1835"/>
                  </a:cubicBezTo>
                  <a:cubicBezTo>
                    <a:pt x="6727" y="1645"/>
                    <a:pt x="7080" y="1564"/>
                    <a:pt x="7405" y="1509"/>
                  </a:cubicBezTo>
                  <a:cubicBezTo>
                    <a:pt x="7568" y="1509"/>
                    <a:pt x="7731" y="1509"/>
                    <a:pt x="7866" y="1591"/>
                  </a:cubicBezTo>
                  <a:cubicBezTo>
                    <a:pt x="8002" y="1645"/>
                    <a:pt x="8138" y="1699"/>
                    <a:pt x="8300" y="1699"/>
                  </a:cubicBezTo>
                  <a:cubicBezTo>
                    <a:pt x="8680" y="1645"/>
                    <a:pt x="8734" y="1211"/>
                    <a:pt x="8897" y="940"/>
                  </a:cubicBezTo>
                  <a:cubicBezTo>
                    <a:pt x="9178" y="588"/>
                    <a:pt x="9743" y="500"/>
                    <a:pt x="10189" y="500"/>
                  </a:cubicBezTo>
                  <a:close/>
                  <a:moveTo>
                    <a:pt x="10579" y="6744"/>
                  </a:moveTo>
                  <a:cubicBezTo>
                    <a:pt x="10606" y="6853"/>
                    <a:pt x="10660" y="6907"/>
                    <a:pt x="10741" y="6988"/>
                  </a:cubicBezTo>
                  <a:cubicBezTo>
                    <a:pt x="10796" y="7043"/>
                    <a:pt x="10877" y="7124"/>
                    <a:pt x="10986" y="7178"/>
                  </a:cubicBezTo>
                  <a:cubicBezTo>
                    <a:pt x="11013" y="7233"/>
                    <a:pt x="11121" y="7260"/>
                    <a:pt x="11121" y="7314"/>
                  </a:cubicBezTo>
                  <a:cubicBezTo>
                    <a:pt x="11148" y="7422"/>
                    <a:pt x="10877" y="7721"/>
                    <a:pt x="10796" y="7829"/>
                  </a:cubicBezTo>
                  <a:cubicBezTo>
                    <a:pt x="10524" y="8182"/>
                    <a:pt x="10389" y="8507"/>
                    <a:pt x="10497" y="8887"/>
                  </a:cubicBezTo>
                  <a:cubicBezTo>
                    <a:pt x="10579" y="9213"/>
                    <a:pt x="10850" y="9538"/>
                    <a:pt x="11175" y="9674"/>
                  </a:cubicBezTo>
                  <a:cubicBezTo>
                    <a:pt x="11296" y="9717"/>
                    <a:pt x="11419" y="9735"/>
                    <a:pt x="11541" y="9735"/>
                  </a:cubicBezTo>
                  <a:cubicBezTo>
                    <a:pt x="11805" y="9735"/>
                    <a:pt x="12065" y="9649"/>
                    <a:pt x="12288" y="9538"/>
                  </a:cubicBezTo>
                  <a:cubicBezTo>
                    <a:pt x="12613" y="9402"/>
                    <a:pt x="12830" y="9185"/>
                    <a:pt x="13047" y="8941"/>
                  </a:cubicBezTo>
                  <a:cubicBezTo>
                    <a:pt x="13047" y="9023"/>
                    <a:pt x="13074" y="9131"/>
                    <a:pt x="13074" y="9185"/>
                  </a:cubicBezTo>
                  <a:cubicBezTo>
                    <a:pt x="13074" y="9457"/>
                    <a:pt x="13101" y="9728"/>
                    <a:pt x="13047" y="10026"/>
                  </a:cubicBezTo>
                  <a:cubicBezTo>
                    <a:pt x="13020" y="10270"/>
                    <a:pt x="12911" y="10487"/>
                    <a:pt x="12694" y="10569"/>
                  </a:cubicBezTo>
                  <a:cubicBezTo>
                    <a:pt x="12529" y="10652"/>
                    <a:pt x="12331" y="10687"/>
                    <a:pt x="12126" y="10687"/>
                  </a:cubicBezTo>
                  <a:cubicBezTo>
                    <a:pt x="12063" y="10687"/>
                    <a:pt x="11999" y="10684"/>
                    <a:pt x="11935" y="10677"/>
                  </a:cubicBezTo>
                  <a:cubicBezTo>
                    <a:pt x="11691" y="10677"/>
                    <a:pt x="11447" y="10650"/>
                    <a:pt x="11203" y="10650"/>
                  </a:cubicBezTo>
                  <a:cubicBezTo>
                    <a:pt x="10904" y="10623"/>
                    <a:pt x="10497" y="10650"/>
                    <a:pt x="10308" y="10406"/>
                  </a:cubicBezTo>
                  <a:cubicBezTo>
                    <a:pt x="10091" y="10162"/>
                    <a:pt x="10172" y="9755"/>
                    <a:pt x="10172" y="9484"/>
                  </a:cubicBezTo>
                  <a:cubicBezTo>
                    <a:pt x="10172" y="9131"/>
                    <a:pt x="10172" y="8751"/>
                    <a:pt x="10199" y="8372"/>
                  </a:cubicBezTo>
                  <a:cubicBezTo>
                    <a:pt x="10199" y="7992"/>
                    <a:pt x="10226" y="7639"/>
                    <a:pt x="10253" y="7260"/>
                  </a:cubicBezTo>
                  <a:cubicBezTo>
                    <a:pt x="10308" y="7124"/>
                    <a:pt x="10308" y="6907"/>
                    <a:pt x="10443" y="6826"/>
                  </a:cubicBezTo>
                  <a:cubicBezTo>
                    <a:pt x="10470" y="6771"/>
                    <a:pt x="10524" y="6744"/>
                    <a:pt x="10579" y="6744"/>
                  </a:cubicBezTo>
                  <a:close/>
                  <a:moveTo>
                    <a:pt x="3228" y="8507"/>
                  </a:moveTo>
                  <a:cubicBezTo>
                    <a:pt x="3517" y="8507"/>
                    <a:pt x="3785" y="8593"/>
                    <a:pt x="4051" y="8593"/>
                  </a:cubicBezTo>
                  <a:cubicBezTo>
                    <a:pt x="4084" y="8593"/>
                    <a:pt x="4117" y="8592"/>
                    <a:pt x="4150" y="8589"/>
                  </a:cubicBezTo>
                  <a:lnTo>
                    <a:pt x="4150" y="8589"/>
                  </a:lnTo>
                  <a:cubicBezTo>
                    <a:pt x="4096" y="9674"/>
                    <a:pt x="4096" y="10704"/>
                    <a:pt x="4015" y="11735"/>
                  </a:cubicBezTo>
                  <a:cubicBezTo>
                    <a:pt x="4015" y="11979"/>
                    <a:pt x="3988" y="12169"/>
                    <a:pt x="3988" y="12413"/>
                  </a:cubicBezTo>
                  <a:cubicBezTo>
                    <a:pt x="3933" y="12404"/>
                    <a:pt x="3873" y="12401"/>
                    <a:pt x="3811" y="12401"/>
                  </a:cubicBezTo>
                  <a:cubicBezTo>
                    <a:pt x="3686" y="12401"/>
                    <a:pt x="3554" y="12413"/>
                    <a:pt x="3445" y="12413"/>
                  </a:cubicBezTo>
                  <a:cubicBezTo>
                    <a:pt x="3302" y="12427"/>
                    <a:pt x="3129" y="12464"/>
                    <a:pt x="2966" y="12464"/>
                  </a:cubicBezTo>
                  <a:cubicBezTo>
                    <a:pt x="2819" y="12464"/>
                    <a:pt x="2680" y="12435"/>
                    <a:pt x="2577" y="12332"/>
                  </a:cubicBezTo>
                  <a:cubicBezTo>
                    <a:pt x="2360" y="12196"/>
                    <a:pt x="2306" y="11979"/>
                    <a:pt x="2225" y="11735"/>
                  </a:cubicBezTo>
                  <a:cubicBezTo>
                    <a:pt x="2116" y="11382"/>
                    <a:pt x="2089" y="11057"/>
                    <a:pt x="2089" y="10677"/>
                  </a:cubicBezTo>
                  <a:cubicBezTo>
                    <a:pt x="2089" y="10270"/>
                    <a:pt x="2116" y="9864"/>
                    <a:pt x="2143" y="9457"/>
                  </a:cubicBezTo>
                  <a:cubicBezTo>
                    <a:pt x="2197" y="9213"/>
                    <a:pt x="2225" y="8996"/>
                    <a:pt x="2360" y="8779"/>
                  </a:cubicBezTo>
                  <a:cubicBezTo>
                    <a:pt x="2550" y="8534"/>
                    <a:pt x="2930" y="8507"/>
                    <a:pt x="3228" y="8507"/>
                  </a:cubicBezTo>
                  <a:close/>
                  <a:moveTo>
                    <a:pt x="3001" y="6440"/>
                  </a:moveTo>
                  <a:cubicBezTo>
                    <a:pt x="3308" y="6440"/>
                    <a:pt x="3620" y="6465"/>
                    <a:pt x="3920" y="6465"/>
                  </a:cubicBezTo>
                  <a:cubicBezTo>
                    <a:pt x="4054" y="6465"/>
                    <a:pt x="4185" y="6460"/>
                    <a:pt x="4313" y="6446"/>
                  </a:cubicBezTo>
                  <a:lnTo>
                    <a:pt x="4313" y="6446"/>
                  </a:lnTo>
                  <a:cubicBezTo>
                    <a:pt x="4259" y="6690"/>
                    <a:pt x="4232" y="6961"/>
                    <a:pt x="4232" y="7233"/>
                  </a:cubicBezTo>
                  <a:cubicBezTo>
                    <a:pt x="4205" y="7531"/>
                    <a:pt x="4205" y="7829"/>
                    <a:pt x="4150" y="8128"/>
                  </a:cubicBezTo>
                  <a:lnTo>
                    <a:pt x="3852" y="8128"/>
                  </a:lnTo>
                  <a:cubicBezTo>
                    <a:pt x="3689" y="8128"/>
                    <a:pt x="3472" y="8100"/>
                    <a:pt x="3310" y="8100"/>
                  </a:cubicBezTo>
                  <a:cubicBezTo>
                    <a:pt x="2984" y="8100"/>
                    <a:pt x="2631" y="8100"/>
                    <a:pt x="2360" y="8263"/>
                  </a:cubicBezTo>
                  <a:cubicBezTo>
                    <a:pt x="1926" y="8507"/>
                    <a:pt x="1791" y="8968"/>
                    <a:pt x="1709" y="9457"/>
                  </a:cubicBezTo>
                  <a:cubicBezTo>
                    <a:pt x="1628" y="10162"/>
                    <a:pt x="1628" y="10840"/>
                    <a:pt x="1709" y="11545"/>
                  </a:cubicBezTo>
                  <a:cubicBezTo>
                    <a:pt x="1791" y="12006"/>
                    <a:pt x="1953" y="12549"/>
                    <a:pt x="2360" y="12766"/>
                  </a:cubicBezTo>
                  <a:cubicBezTo>
                    <a:pt x="2514" y="12874"/>
                    <a:pt x="2677" y="12903"/>
                    <a:pt x="2849" y="12903"/>
                  </a:cubicBezTo>
                  <a:cubicBezTo>
                    <a:pt x="2979" y="12903"/>
                    <a:pt x="3115" y="12886"/>
                    <a:pt x="3255" y="12874"/>
                  </a:cubicBezTo>
                  <a:cubicBezTo>
                    <a:pt x="3418" y="12847"/>
                    <a:pt x="3581" y="12820"/>
                    <a:pt x="3798" y="12820"/>
                  </a:cubicBezTo>
                  <a:lnTo>
                    <a:pt x="4015" y="12820"/>
                  </a:lnTo>
                  <a:cubicBezTo>
                    <a:pt x="4015" y="13335"/>
                    <a:pt x="3988" y="13878"/>
                    <a:pt x="3988" y="14366"/>
                  </a:cubicBezTo>
                  <a:lnTo>
                    <a:pt x="3499" y="14366"/>
                  </a:lnTo>
                  <a:cubicBezTo>
                    <a:pt x="3201" y="14366"/>
                    <a:pt x="2930" y="14339"/>
                    <a:pt x="2631" y="14312"/>
                  </a:cubicBezTo>
                  <a:cubicBezTo>
                    <a:pt x="2143" y="14230"/>
                    <a:pt x="1628" y="14230"/>
                    <a:pt x="1167" y="14041"/>
                  </a:cubicBezTo>
                  <a:cubicBezTo>
                    <a:pt x="733" y="13878"/>
                    <a:pt x="570" y="13471"/>
                    <a:pt x="516" y="12983"/>
                  </a:cubicBezTo>
                  <a:cubicBezTo>
                    <a:pt x="489" y="12440"/>
                    <a:pt x="516" y="11898"/>
                    <a:pt x="516" y="11355"/>
                  </a:cubicBezTo>
                  <a:cubicBezTo>
                    <a:pt x="516" y="10406"/>
                    <a:pt x="570" y="9430"/>
                    <a:pt x="651" y="8480"/>
                  </a:cubicBezTo>
                  <a:cubicBezTo>
                    <a:pt x="733" y="7856"/>
                    <a:pt x="841" y="7124"/>
                    <a:pt x="1384" y="6744"/>
                  </a:cubicBezTo>
                  <a:cubicBezTo>
                    <a:pt x="1791" y="6473"/>
                    <a:pt x="2279" y="6446"/>
                    <a:pt x="2767" y="6446"/>
                  </a:cubicBezTo>
                  <a:cubicBezTo>
                    <a:pt x="2845" y="6442"/>
                    <a:pt x="2923" y="6440"/>
                    <a:pt x="3001" y="6440"/>
                  </a:cubicBezTo>
                  <a:close/>
                  <a:moveTo>
                    <a:pt x="13589" y="3869"/>
                  </a:moveTo>
                  <a:lnTo>
                    <a:pt x="13589" y="3869"/>
                  </a:lnTo>
                  <a:cubicBezTo>
                    <a:pt x="13779" y="3896"/>
                    <a:pt x="14051" y="4059"/>
                    <a:pt x="14186" y="4195"/>
                  </a:cubicBezTo>
                  <a:cubicBezTo>
                    <a:pt x="14376" y="4330"/>
                    <a:pt x="14376" y="4547"/>
                    <a:pt x="14403" y="4737"/>
                  </a:cubicBezTo>
                  <a:cubicBezTo>
                    <a:pt x="14430" y="5388"/>
                    <a:pt x="14430" y="6012"/>
                    <a:pt x="14430" y="6636"/>
                  </a:cubicBezTo>
                  <a:cubicBezTo>
                    <a:pt x="14430" y="8046"/>
                    <a:pt x="14566" y="9430"/>
                    <a:pt x="14647" y="10813"/>
                  </a:cubicBezTo>
                  <a:cubicBezTo>
                    <a:pt x="14674" y="12169"/>
                    <a:pt x="14729" y="13552"/>
                    <a:pt x="14729" y="14963"/>
                  </a:cubicBezTo>
                  <a:lnTo>
                    <a:pt x="14729" y="15804"/>
                  </a:lnTo>
                  <a:cubicBezTo>
                    <a:pt x="14647" y="15858"/>
                    <a:pt x="14566" y="15939"/>
                    <a:pt x="14457" y="15994"/>
                  </a:cubicBezTo>
                  <a:cubicBezTo>
                    <a:pt x="14322" y="16129"/>
                    <a:pt x="14240" y="16238"/>
                    <a:pt x="14051" y="16319"/>
                  </a:cubicBezTo>
                  <a:cubicBezTo>
                    <a:pt x="13779" y="16509"/>
                    <a:pt x="13481" y="16672"/>
                    <a:pt x="13183" y="16861"/>
                  </a:cubicBezTo>
                  <a:cubicBezTo>
                    <a:pt x="12477" y="17160"/>
                    <a:pt x="11609" y="17295"/>
                    <a:pt x="10850" y="17350"/>
                  </a:cubicBezTo>
                  <a:cubicBezTo>
                    <a:pt x="10468" y="17383"/>
                    <a:pt x="10085" y="17400"/>
                    <a:pt x="9701" y="17400"/>
                  </a:cubicBezTo>
                  <a:cubicBezTo>
                    <a:pt x="8532" y="17400"/>
                    <a:pt x="7362" y="17243"/>
                    <a:pt x="6239" y="16916"/>
                  </a:cubicBezTo>
                  <a:cubicBezTo>
                    <a:pt x="5832" y="16780"/>
                    <a:pt x="5452" y="16617"/>
                    <a:pt x="5100" y="16400"/>
                  </a:cubicBezTo>
                  <a:cubicBezTo>
                    <a:pt x="4937" y="16265"/>
                    <a:pt x="4747" y="16183"/>
                    <a:pt x="4611" y="15994"/>
                  </a:cubicBezTo>
                  <a:cubicBezTo>
                    <a:pt x="4530" y="15912"/>
                    <a:pt x="4476" y="15804"/>
                    <a:pt x="4395" y="15722"/>
                  </a:cubicBezTo>
                  <a:cubicBezTo>
                    <a:pt x="4395" y="15505"/>
                    <a:pt x="4422" y="15261"/>
                    <a:pt x="4422" y="15017"/>
                  </a:cubicBezTo>
                  <a:lnTo>
                    <a:pt x="4422" y="12929"/>
                  </a:lnTo>
                  <a:cubicBezTo>
                    <a:pt x="4422" y="12196"/>
                    <a:pt x="4503" y="11518"/>
                    <a:pt x="4530" y="10813"/>
                  </a:cubicBezTo>
                  <a:cubicBezTo>
                    <a:pt x="4557" y="10108"/>
                    <a:pt x="4557" y="9430"/>
                    <a:pt x="4611" y="8724"/>
                  </a:cubicBezTo>
                  <a:cubicBezTo>
                    <a:pt x="4639" y="7992"/>
                    <a:pt x="4639" y="7314"/>
                    <a:pt x="4693" y="6609"/>
                  </a:cubicBezTo>
                  <a:cubicBezTo>
                    <a:pt x="4747" y="6283"/>
                    <a:pt x="4747" y="5931"/>
                    <a:pt x="4747" y="5605"/>
                  </a:cubicBezTo>
                  <a:cubicBezTo>
                    <a:pt x="4747" y="5280"/>
                    <a:pt x="4747" y="4954"/>
                    <a:pt x="4801" y="4656"/>
                  </a:cubicBezTo>
                  <a:cubicBezTo>
                    <a:pt x="4828" y="4547"/>
                    <a:pt x="4910" y="4439"/>
                    <a:pt x="4964" y="4385"/>
                  </a:cubicBezTo>
                  <a:cubicBezTo>
                    <a:pt x="5045" y="4520"/>
                    <a:pt x="5181" y="4656"/>
                    <a:pt x="5344" y="4710"/>
                  </a:cubicBezTo>
                  <a:cubicBezTo>
                    <a:pt x="5724" y="4927"/>
                    <a:pt x="6158" y="4954"/>
                    <a:pt x="6564" y="4981"/>
                  </a:cubicBezTo>
                  <a:cubicBezTo>
                    <a:pt x="6709" y="4990"/>
                    <a:pt x="6860" y="4993"/>
                    <a:pt x="7012" y="4993"/>
                  </a:cubicBezTo>
                  <a:cubicBezTo>
                    <a:pt x="7318" y="4993"/>
                    <a:pt x="7631" y="4981"/>
                    <a:pt x="7921" y="4981"/>
                  </a:cubicBezTo>
                  <a:lnTo>
                    <a:pt x="8490" y="4981"/>
                  </a:lnTo>
                  <a:cubicBezTo>
                    <a:pt x="8707" y="5008"/>
                    <a:pt x="8951" y="5225"/>
                    <a:pt x="9168" y="5280"/>
                  </a:cubicBezTo>
                  <a:cubicBezTo>
                    <a:pt x="9254" y="5305"/>
                    <a:pt x="9335" y="5316"/>
                    <a:pt x="9413" y="5316"/>
                  </a:cubicBezTo>
                  <a:cubicBezTo>
                    <a:pt x="9752" y="5316"/>
                    <a:pt x="10021" y="5104"/>
                    <a:pt x="10308" y="4927"/>
                  </a:cubicBezTo>
                  <a:cubicBezTo>
                    <a:pt x="10335" y="4873"/>
                    <a:pt x="10362" y="4873"/>
                    <a:pt x="10389" y="4846"/>
                  </a:cubicBezTo>
                  <a:cubicBezTo>
                    <a:pt x="10443" y="4927"/>
                    <a:pt x="10524" y="4981"/>
                    <a:pt x="10579" y="4981"/>
                  </a:cubicBezTo>
                  <a:cubicBezTo>
                    <a:pt x="10660" y="5063"/>
                    <a:pt x="10769" y="5117"/>
                    <a:pt x="10877" y="5144"/>
                  </a:cubicBezTo>
                  <a:cubicBezTo>
                    <a:pt x="10660" y="5361"/>
                    <a:pt x="10470" y="5605"/>
                    <a:pt x="10389" y="5903"/>
                  </a:cubicBezTo>
                  <a:cubicBezTo>
                    <a:pt x="10362" y="6093"/>
                    <a:pt x="10362" y="6310"/>
                    <a:pt x="10443" y="6473"/>
                  </a:cubicBezTo>
                  <a:cubicBezTo>
                    <a:pt x="10335" y="6500"/>
                    <a:pt x="10199" y="6582"/>
                    <a:pt x="10118" y="6690"/>
                  </a:cubicBezTo>
                  <a:cubicBezTo>
                    <a:pt x="9955" y="6907"/>
                    <a:pt x="9955" y="7260"/>
                    <a:pt x="9928" y="7558"/>
                  </a:cubicBezTo>
                  <a:cubicBezTo>
                    <a:pt x="9901" y="8046"/>
                    <a:pt x="9846" y="8507"/>
                    <a:pt x="9846" y="8941"/>
                  </a:cubicBezTo>
                  <a:cubicBezTo>
                    <a:pt x="9846" y="9348"/>
                    <a:pt x="9792" y="9755"/>
                    <a:pt x="9846" y="10162"/>
                  </a:cubicBezTo>
                  <a:cubicBezTo>
                    <a:pt x="10036" y="10921"/>
                    <a:pt x="10877" y="10894"/>
                    <a:pt x="11474" y="10921"/>
                  </a:cubicBezTo>
                  <a:cubicBezTo>
                    <a:pt x="11639" y="10930"/>
                    <a:pt x="11823" y="10943"/>
                    <a:pt x="12010" y="10943"/>
                  </a:cubicBezTo>
                  <a:cubicBezTo>
                    <a:pt x="12438" y="10943"/>
                    <a:pt x="12875" y="10873"/>
                    <a:pt x="13101" y="10515"/>
                  </a:cubicBezTo>
                  <a:cubicBezTo>
                    <a:pt x="13291" y="10243"/>
                    <a:pt x="13318" y="9864"/>
                    <a:pt x="13318" y="9538"/>
                  </a:cubicBezTo>
                  <a:cubicBezTo>
                    <a:pt x="13318" y="9321"/>
                    <a:pt x="13318" y="9131"/>
                    <a:pt x="13291" y="8941"/>
                  </a:cubicBezTo>
                  <a:cubicBezTo>
                    <a:pt x="13291" y="8806"/>
                    <a:pt x="13291" y="8670"/>
                    <a:pt x="13210" y="8534"/>
                  </a:cubicBezTo>
                  <a:cubicBezTo>
                    <a:pt x="13373" y="8209"/>
                    <a:pt x="13481" y="7829"/>
                    <a:pt x="13454" y="7422"/>
                  </a:cubicBezTo>
                  <a:cubicBezTo>
                    <a:pt x="13454" y="7233"/>
                    <a:pt x="13427" y="7043"/>
                    <a:pt x="13345" y="6880"/>
                  </a:cubicBezTo>
                  <a:lnTo>
                    <a:pt x="13345" y="6853"/>
                  </a:lnTo>
                  <a:cubicBezTo>
                    <a:pt x="13373" y="6826"/>
                    <a:pt x="13427" y="6826"/>
                    <a:pt x="13454" y="6771"/>
                  </a:cubicBezTo>
                  <a:cubicBezTo>
                    <a:pt x="13725" y="6609"/>
                    <a:pt x="13888" y="6229"/>
                    <a:pt x="14023" y="5958"/>
                  </a:cubicBezTo>
                  <a:cubicBezTo>
                    <a:pt x="14240" y="5361"/>
                    <a:pt x="14240" y="4547"/>
                    <a:pt x="13779" y="4032"/>
                  </a:cubicBezTo>
                  <a:cubicBezTo>
                    <a:pt x="13752" y="3978"/>
                    <a:pt x="13698" y="3923"/>
                    <a:pt x="13617" y="3896"/>
                  </a:cubicBezTo>
                  <a:lnTo>
                    <a:pt x="13589" y="3869"/>
                  </a:lnTo>
                  <a:close/>
                  <a:moveTo>
                    <a:pt x="4367" y="16211"/>
                  </a:moveTo>
                  <a:cubicBezTo>
                    <a:pt x="4449" y="16346"/>
                    <a:pt x="4584" y="16455"/>
                    <a:pt x="4693" y="16509"/>
                  </a:cubicBezTo>
                  <a:cubicBezTo>
                    <a:pt x="4991" y="16753"/>
                    <a:pt x="5344" y="16943"/>
                    <a:pt x="5669" y="17078"/>
                  </a:cubicBezTo>
                  <a:cubicBezTo>
                    <a:pt x="6429" y="17404"/>
                    <a:pt x="7243" y="17540"/>
                    <a:pt x="8056" y="17675"/>
                  </a:cubicBezTo>
                  <a:cubicBezTo>
                    <a:pt x="8582" y="17760"/>
                    <a:pt x="9128" y="17802"/>
                    <a:pt x="9670" y="17802"/>
                  </a:cubicBezTo>
                  <a:cubicBezTo>
                    <a:pt x="9995" y="17802"/>
                    <a:pt x="10318" y="17787"/>
                    <a:pt x="10633" y="17757"/>
                  </a:cubicBezTo>
                  <a:cubicBezTo>
                    <a:pt x="11474" y="17702"/>
                    <a:pt x="12369" y="17594"/>
                    <a:pt x="13183" y="17295"/>
                  </a:cubicBezTo>
                  <a:cubicBezTo>
                    <a:pt x="13589" y="17133"/>
                    <a:pt x="13915" y="16916"/>
                    <a:pt x="14295" y="16672"/>
                  </a:cubicBezTo>
                  <a:cubicBezTo>
                    <a:pt x="14430" y="16590"/>
                    <a:pt x="14566" y="16509"/>
                    <a:pt x="14674" y="16400"/>
                  </a:cubicBezTo>
                  <a:lnTo>
                    <a:pt x="14674" y="16400"/>
                  </a:lnTo>
                  <a:cubicBezTo>
                    <a:pt x="14674" y="16590"/>
                    <a:pt x="14674" y="16753"/>
                    <a:pt x="14647" y="16889"/>
                  </a:cubicBezTo>
                  <a:cubicBezTo>
                    <a:pt x="14593" y="17160"/>
                    <a:pt x="14539" y="17458"/>
                    <a:pt x="14376" y="17675"/>
                  </a:cubicBezTo>
                  <a:cubicBezTo>
                    <a:pt x="14186" y="17865"/>
                    <a:pt x="13996" y="18001"/>
                    <a:pt x="13752" y="18136"/>
                  </a:cubicBezTo>
                  <a:cubicBezTo>
                    <a:pt x="12722" y="18679"/>
                    <a:pt x="11528" y="18814"/>
                    <a:pt x="10389" y="18842"/>
                  </a:cubicBezTo>
                  <a:cubicBezTo>
                    <a:pt x="10243" y="18848"/>
                    <a:pt x="10095" y="18851"/>
                    <a:pt x="9947" y="18851"/>
                  </a:cubicBezTo>
                  <a:cubicBezTo>
                    <a:pt x="8831" y="18851"/>
                    <a:pt x="7669" y="18680"/>
                    <a:pt x="6592" y="18489"/>
                  </a:cubicBezTo>
                  <a:cubicBezTo>
                    <a:pt x="6022" y="18380"/>
                    <a:pt x="5398" y="18245"/>
                    <a:pt x="4856" y="17974"/>
                  </a:cubicBezTo>
                  <a:cubicBezTo>
                    <a:pt x="4693" y="17865"/>
                    <a:pt x="4530" y="17757"/>
                    <a:pt x="4422" y="17567"/>
                  </a:cubicBezTo>
                  <a:cubicBezTo>
                    <a:pt x="4313" y="17404"/>
                    <a:pt x="4313" y="17160"/>
                    <a:pt x="4313" y="16943"/>
                  </a:cubicBezTo>
                  <a:cubicBezTo>
                    <a:pt x="4313" y="16726"/>
                    <a:pt x="4313" y="16455"/>
                    <a:pt x="4367" y="16211"/>
                  </a:cubicBezTo>
                  <a:close/>
                  <a:moveTo>
                    <a:pt x="10105" y="0"/>
                  </a:moveTo>
                  <a:cubicBezTo>
                    <a:pt x="9385" y="0"/>
                    <a:pt x="8686" y="280"/>
                    <a:pt x="8327" y="940"/>
                  </a:cubicBezTo>
                  <a:lnTo>
                    <a:pt x="8219" y="1157"/>
                  </a:lnTo>
                  <a:cubicBezTo>
                    <a:pt x="8219" y="1184"/>
                    <a:pt x="8192" y="1211"/>
                    <a:pt x="8192" y="1238"/>
                  </a:cubicBezTo>
                  <a:cubicBezTo>
                    <a:pt x="8056" y="1211"/>
                    <a:pt x="7921" y="1157"/>
                    <a:pt x="7785" y="1103"/>
                  </a:cubicBezTo>
                  <a:cubicBezTo>
                    <a:pt x="7670" y="1086"/>
                    <a:pt x="7550" y="1077"/>
                    <a:pt x="7430" y="1077"/>
                  </a:cubicBezTo>
                  <a:cubicBezTo>
                    <a:pt x="7152" y="1077"/>
                    <a:pt x="6873" y="1125"/>
                    <a:pt x="6646" y="1238"/>
                  </a:cubicBezTo>
                  <a:cubicBezTo>
                    <a:pt x="6049" y="1482"/>
                    <a:pt x="5425" y="1889"/>
                    <a:pt x="5371" y="2567"/>
                  </a:cubicBezTo>
                  <a:cubicBezTo>
                    <a:pt x="5371" y="2730"/>
                    <a:pt x="5425" y="2866"/>
                    <a:pt x="5479" y="3055"/>
                  </a:cubicBezTo>
                  <a:cubicBezTo>
                    <a:pt x="5479" y="3055"/>
                    <a:pt x="5479" y="3083"/>
                    <a:pt x="5507" y="3110"/>
                  </a:cubicBezTo>
                  <a:lnTo>
                    <a:pt x="5371" y="3191"/>
                  </a:lnTo>
                  <a:cubicBezTo>
                    <a:pt x="5154" y="3327"/>
                    <a:pt x="4964" y="3598"/>
                    <a:pt x="4910" y="3869"/>
                  </a:cubicBezTo>
                  <a:lnTo>
                    <a:pt x="4910" y="4032"/>
                  </a:lnTo>
                  <a:cubicBezTo>
                    <a:pt x="4557" y="4222"/>
                    <a:pt x="4422" y="4574"/>
                    <a:pt x="4395" y="5008"/>
                  </a:cubicBezTo>
                  <a:lnTo>
                    <a:pt x="4286" y="6120"/>
                  </a:lnTo>
                  <a:cubicBezTo>
                    <a:pt x="3987" y="6037"/>
                    <a:pt x="3647" y="6005"/>
                    <a:pt x="3317" y="6005"/>
                  </a:cubicBezTo>
                  <a:cubicBezTo>
                    <a:pt x="3107" y="6005"/>
                    <a:pt x="2902" y="6018"/>
                    <a:pt x="2713" y="6039"/>
                  </a:cubicBezTo>
                  <a:cubicBezTo>
                    <a:pt x="2197" y="6039"/>
                    <a:pt x="1682" y="6066"/>
                    <a:pt x="1248" y="6310"/>
                  </a:cubicBezTo>
                  <a:cubicBezTo>
                    <a:pt x="570" y="6663"/>
                    <a:pt x="299" y="7422"/>
                    <a:pt x="190" y="8128"/>
                  </a:cubicBezTo>
                  <a:cubicBezTo>
                    <a:pt x="55" y="9158"/>
                    <a:pt x="28" y="10243"/>
                    <a:pt x="28" y="11301"/>
                  </a:cubicBezTo>
                  <a:cubicBezTo>
                    <a:pt x="28" y="11898"/>
                    <a:pt x="0" y="12467"/>
                    <a:pt x="28" y="13091"/>
                  </a:cubicBezTo>
                  <a:cubicBezTo>
                    <a:pt x="55" y="13607"/>
                    <a:pt x="190" y="14068"/>
                    <a:pt x="597" y="14420"/>
                  </a:cubicBezTo>
                  <a:cubicBezTo>
                    <a:pt x="1031" y="14746"/>
                    <a:pt x="1682" y="14773"/>
                    <a:pt x="2225" y="14854"/>
                  </a:cubicBezTo>
                  <a:cubicBezTo>
                    <a:pt x="2577" y="14881"/>
                    <a:pt x="2930" y="14963"/>
                    <a:pt x="3282" y="14963"/>
                  </a:cubicBezTo>
                  <a:cubicBezTo>
                    <a:pt x="3445" y="14963"/>
                    <a:pt x="3584" y="14975"/>
                    <a:pt x="3730" y="14975"/>
                  </a:cubicBezTo>
                  <a:cubicBezTo>
                    <a:pt x="3804" y="14975"/>
                    <a:pt x="3879" y="14972"/>
                    <a:pt x="3961" y="14963"/>
                  </a:cubicBezTo>
                  <a:lnTo>
                    <a:pt x="3961" y="14963"/>
                  </a:lnTo>
                  <a:cubicBezTo>
                    <a:pt x="3961" y="15424"/>
                    <a:pt x="3933" y="15912"/>
                    <a:pt x="3933" y="16373"/>
                  </a:cubicBezTo>
                  <a:cubicBezTo>
                    <a:pt x="3879" y="16889"/>
                    <a:pt x="3825" y="17540"/>
                    <a:pt x="4096" y="18001"/>
                  </a:cubicBezTo>
                  <a:cubicBezTo>
                    <a:pt x="4395" y="18489"/>
                    <a:pt x="5018" y="18679"/>
                    <a:pt x="5507" y="18842"/>
                  </a:cubicBezTo>
                  <a:cubicBezTo>
                    <a:pt x="6836" y="19221"/>
                    <a:pt x="8219" y="19384"/>
                    <a:pt x="9575" y="19465"/>
                  </a:cubicBezTo>
                  <a:cubicBezTo>
                    <a:pt x="9754" y="19473"/>
                    <a:pt x="9934" y="19477"/>
                    <a:pt x="10113" y="19477"/>
                  </a:cubicBezTo>
                  <a:cubicBezTo>
                    <a:pt x="11239" y="19477"/>
                    <a:pt x="12367" y="19324"/>
                    <a:pt x="13373" y="18950"/>
                  </a:cubicBezTo>
                  <a:cubicBezTo>
                    <a:pt x="13888" y="18760"/>
                    <a:pt x="14430" y="18516"/>
                    <a:pt x="14783" y="18082"/>
                  </a:cubicBezTo>
                  <a:cubicBezTo>
                    <a:pt x="15190" y="17567"/>
                    <a:pt x="15190" y="16861"/>
                    <a:pt x="15217" y="16238"/>
                  </a:cubicBezTo>
                  <a:cubicBezTo>
                    <a:pt x="15244" y="14637"/>
                    <a:pt x="15217" y="13200"/>
                    <a:pt x="15136" y="11708"/>
                  </a:cubicBezTo>
                  <a:cubicBezTo>
                    <a:pt x="15081" y="10162"/>
                    <a:pt x="14946" y="8670"/>
                    <a:pt x="14919" y="7151"/>
                  </a:cubicBezTo>
                  <a:cubicBezTo>
                    <a:pt x="14919" y="6446"/>
                    <a:pt x="14864" y="5686"/>
                    <a:pt x="14864" y="4981"/>
                  </a:cubicBezTo>
                  <a:cubicBezTo>
                    <a:pt x="14864" y="4466"/>
                    <a:pt x="14810" y="4005"/>
                    <a:pt x="14322" y="3679"/>
                  </a:cubicBezTo>
                  <a:cubicBezTo>
                    <a:pt x="14159" y="3598"/>
                    <a:pt x="13969" y="3462"/>
                    <a:pt x="13752" y="3408"/>
                  </a:cubicBezTo>
                  <a:cubicBezTo>
                    <a:pt x="13779" y="3354"/>
                    <a:pt x="13834" y="3245"/>
                    <a:pt x="13861" y="3191"/>
                  </a:cubicBezTo>
                  <a:cubicBezTo>
                    <a:pt x="14023" y="2811"/>
                    <a:pt x="14105" y="2432"/>
                    <a:pt x="14051" y="2025"/>
                  </a:cubicBezTo>
                  <a:cubicBezTo>
                    <a:pt x="13969" y="1292"/>
                    <a:pt x="13454" y="641"/>
                    <a:pt x="12667" y="533"/>
                  </a:cubicBezTo>
                  <a:cubicBezTo>
                    <a:pt x="12604" y="524"/>
                    <a:pt x="12538" y="518"/>
                    <a:pt x="12470" y="518"/>
                  </a:cubicBezTo>
                  <a:cubicBezTo>
                    <a:pt x="12336" y="518"/>
                    <a:pt x="12197" y="542"/>
                    <a:pt x="12071" y="614"/>
                  </a:cubicBezTo>
                  <a:cubicBezTo>
                    <a:pt x="12071" y="614"/>
                    <a:pt x="12016" y="614"/>
                    <a:pt x="12016" y="641"/>
                  </a:cubicBezTo>
                  <a:lnTo>
                    <a:pt x="11935" y="533"/>
                  </a:lnTo>
                  <a:cubicBezTo>
                    <a:pt x="11854" y="479"/>
                    <a:pt x="11799" y="424"/>
                    <a:pt x="11718" y="397"/>
                  </a:cubicBezTo>
                  <a:cubicBezTo>
                    <a:pt x="11528" y="289"/>
                    <a:pt x="11284" y="207"/>
                    <a:pt x="11040" y="153"/>
                  </a:cubicBezTo>
                  <a:cubicBezTo>
                    <a:pt x="10742" y="54"/>
                    <a:pt x="10422" y="0"/>
                    <a:pt x="10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7"/>
            <p:cNvSpPr/>
            <p:nvPr/>
          </p:nvSpPr>
          <p:spPr>
            <a:xfrm>
              <a:off x="1890950" y="2709500"/>
              <a:ext cx="93600" cy="110800"/>
            </a:xfrm>
            <a:custGeom>
              <a:avLst/>
              <a:gdLst/>
              <a:ahLst/>
              <a:cxnLst/>
              <a:rect l="l" t="t" r="r" b="b"/>
              <a:pathLst>
                <a:path w="3744" h="4432" extrusionOk="0">
                  <a:moveTo>
                    <a:pt x="2121" y="317"/>
                  </a:moveTo>
                  <a:cubicBezTo>
                    <a:pt x="2344" y="317"/>
                    <a:pt x="2563" y="343"/>
                    <a:pt x="2767" y="416"/>
                  </a:cubicBezTo>
                  <a:cubicBezTo>
                    <a:pt x="3282" y="579"/>
                    <a:pt x="3391" y="1040"/>
                    <a:pt x="3418" y="1528"/>
                  </a:cubicBezTo>
                  <a:cubicBezTo>
                    <a:pt x="3418" y="2070"/>
                    <a:pt x="3391" y="2721"/>
                    <a:pt x="3201" y="3291"/>
                  </a:cubicBezTo>
                  <a:cubicBezTo>
                    <a:pt x="3147" y="3508"/>
                    <a:pt x="3065" y="3725"/>
                    <a:pt x="2902" y="3915"/>
                  </a:cubicBezTo>
                  <a:cubicBezTo>
                    <a:pt x="2713" y="4105"/>
                    <a:pt x="2441" y="4105"/>
                    <a:pt x="2170" y="4105"/>
                  </a:cubicBezTo>
                  <a:cubicBezTo>
                    <a:pt x="1818" y="4105"/>
                    <a:pt x="1519" y="4050"/>
                    <a:pt x="1221" y="3996"/>
                  </a:cubicBezTo>
                  <a:cubicBezTo>
                    <a:pt x="977" y="3969"/>
                    <a:pt x="678" y="3888"/>
                    <a:pt x="543" y="3698"/>
                  </a:cubicBezTo>
                  <a:cubicBezTo>
                    <a:pt x="299" y="3372"/>
                    <a:pt x="353" y="2776"/>
                    <a:pt x="407" y="2396"/>
                  </a:cubicBezTo>
                  <a:cubicBezTo>
                    <a:pt x="434" y="1935"/>
                    <a:pt x="407" y="1419"/>
                    <a:pt x="543" y="958"/>
                  </a:cubicBezTo>
                  <a:cubicBezTo>
                    <a:pt x="570" y="850"/>
                    <a:pt x="597" y="741"/>
                    <a:pt x="678" y="687"/>
                  </a:cubicBezTo>
                  <a:cubicBezTo>
                    <a:pt x="868" y="443"/>
                    <a:pt x="1221" y="416"/>
                    <a:pt x="1546" y="362"/>
                  </a:cubicBezTo>
                  <a:cubicBezTo>
                    <a:pt x="1735" y="336"/>
                    <a:pt x="1929" y="317"/>
                    <a:pt x="2121" y="317"/>
                  </a:cubicBezTo>
                  <a:close/>
                  <a:moveTo>
                    <a:pt x="2159" y="1"/>
                  </a:moveTo>
                  <a:cubicBezTo>
                    <a:pt x="2070" y="1"/>
                    <a:pt x="1983" y="4"/>
                    <a:pt x="1899" y="9"/>
                  </a:cubicBezTo>
                  <a:cubicBezTo>
                    <a:pt x="1546" y="9"/>
                    <a:pt x="1167" y="36"/>
                    <a:pt x="868" y="172"/>
                  </a:cubicBezTo>
                  <a:cubicBezTo>
                    <a:pt x="678" y="253"/>
                    <a:pt x="488" y="389"/>
                    <a:pt x="407" y="551"/>
                  </a:cubicBezTo>
                  <a:cubicBezTo>
                    <a:pt x="217" y="796"/>
                    <a:pt x="190" y="1067"/>
                    <a:pt x="163" y="1365"/>
                  </a:cubicBezTo>
                  <a:cubicBezTo>
                    <a:pt x="136" y="1663"/>
                    <a:pt x="136" y="1935"/>
                    <a:pt x="136" y="2206"/>
                  </a:cubicBezTo>
                  <a:cubicBezTo>
                    <a:pt x="82" y="2694"/>
                    <a:pt x="0" y="3237"/>
                    <a:pt x="163" y="3671"/>
                  </a:cubicBezTo>
                  <a:cubicBezTo>
                    <a:pt x="407" y="4240"/>
                    <a:pt x="1085" y="4322"/>
                    <a:pt x="1628" y="4376"/>
                  </a:cubicBezTo>
                  <a:cubicBezTo>
                    <a:pt x="1809" y="4409"/>
                    <a:pt x="2000" y="4432"/>
                    <a:pt x="2189" y="4432"/>
                  </a:cubicBezTo>
                  <a:cubicBezTo>
                    <a:pt x="2623" y="4432"/>
                    <a:pt x="3045" y="4311"/>
                    <a:pt x="3309" y="3915"/>
                  </a:cubicBezTo>
                  <a:cubicBezTo>
                    <a:pt x="3662" y="3399"/>
                    <a:pt x="3689" y="2640"/>
                    <a:pt x="3716" y="2043"/>
                  </a:cubicBezTo>
                  <a:cubicBezTo>
                    <a:pt x="3743" y="1501"/>
                    <a:pt x="3743" y="714"/>
                    <a:pt x="3282" y="307"/>
                  </a:cubicBezTo>
                  <a:cubicBezTo>
                    <a:pt x="2972" y="64"/>
                    <a:pt x="2553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7"/>
            <p:cNvSpPr/>
            <p:nvPr/>
          </p:nvSpPr>
          <p:spPr>
            <a:xfrm>
              <a:off x="1892300" y="2835150"/>
              <a:ext cx="90200" cy="120550"/>
            </a:xfrm>
            <a:custGeom>
              <a:avLst/>
              <a:gdLst/>
              <a:ahLst/>
              <a:cxnLst/>
              <a:rect l="l" t="t" r="r" b="b"/>
              <a:pathLst>
                <a:path w="3608" h="4822" extrusionOk="0">
                  <a:moveTo>
                    <a:pt x="1187" y="287"/>
                  </a:moveTo>
                  <a:cubicBezTo>
                    <a:pt x="1323" y="287"/>
                    <a:pt x="1456" y="299"/>
                    <a:pt x="1601" y="299"/>
                  </a:cubicBezTo>
                  <a:cubicBezTo>
                    <a:pt x="1845" y="299"/>
                    <a:pt x="2116" y="326"/>
                    <a:pt x="2333" y="381"/>
                  </a:cubicBezTo>
                  <a:cubicBezTo>
                    <a:pt x="2577" y="408"/>
                    <a:pt x="2848" y="462"/>
                    <a:pt x="3011" y="652"/>
                  </a:cubicBezTo>
                  <a:cubicBezTo>
                    <a:pt x="3282" y="950"/>
                    <a:pt x="3228" y="1411"/>
                    <a:pt x="3201" y="1737"/>
                  </a:cubicBezTo>
                  <a:cubicBezTo>
                    <a:pt x="3147" y="2306"/>
                    <a:pt x="3093" y="2849"/>
                    <a:pt x="2984" y="3418"/>
                  </a:cubicBezTo>
                  <a:cubicBezTo>
                    <a:pt x="2930" y="3717"/>
                    <a:pt x="2876" y="4205"/>
                    <a:pt x="2604" y="4449"/>
                  </a:cubicBezTo>
                  <a:cubicBezTo>
                    <a:pt x="2471" y="4570"/>
                    <a:pt x="2284" y="4610"/>
                    <a:pt x="2086" y="4610"/>
                  </a:cubicBezTo>
                  <a:cubicBezTo>
                    <a:pt x="1841" y="4610"/>
                    <a:pt x="1579" y="4548"/>
                    <a:pt x="1384" y="4503"/>
                  </a:cubicBezTo>
                  <a:cubicBezTo>
                    <a:pt x="977" y="4395"/>
                    <a:pt x="543" y="4259"/>
                    <a:pt x="407" y="3852"/>
                  </a:cubicBezTo>
                  <a:cubicBezTo>
                    <a:pt x="353" y="3635"/>
                    <a:pt x="353" y="3391"/>
                    <a:pt x="353" y="3147"/>
                  </a:cubicBezTo>
                  <a:cubicBezTo>
                    <a:pt x="353" y="2876"/>
                    <a:pt x="380" y="2578"/>
                    <a:pt x="407" y="2306"/>
                  </a:cubicBezTo>
                  <a:lnTo>
                    <a:pt x="407" y="2279"/>
                  </a:lnTo>
                  <a:cubicBezTo>
                    <a:pt x="434" y="2008"/>
                    <a:pt x="489" y="1764"/>
                    <a:pt x="516" y="1493"/>
                  </a:cubicBezTo>
                  <a:cubicBezTo>
                    <a:pt x="543" y="1249"/>
                    <a:pt x="543" y="977"/>
                    <a:pt x="570" y="706"/>
                  </a:cubicBezTo>
                  <a:cubicBezTo>
                    <a:pt x="651" y="462"/>
                    <a:pt x="706" y="326"/>
                    <a:pt x="977" y="299"/>
                  </a:cubicBezTo>
                  <a:cubicBezTo>
                    <a:pt x="1049" y="290"/>
                    <a:pt x="1119" y="287"/>
                    <a:pt x="1187" y="287"/>
                  </a:cubicBezTo>
                  <a:close/>
                  <a:moveTo>
                    <a:pt x="1085" y="1"/>
                  </a:moveTo>
                  <a:cubicBezTo>
                    <a:pt x="841" y="1"/>
                    <a:pt x="624" y="55"/>
                    <a:pt x="489" y="218"/>
                  </a:cubicBezTo>
                  <a:cubicBezTo>
                    <a:pt x="299" y="462"/>
                    <a:pt x="299" y="733"/>
                    <a:pt x="272" y="1004"/>
                  </a:cubicBezTo>
                  <a:lnTo>
                    <a:pt x="272" y="1249"/>
                  </a:lnTo>
                  <a:cubicBezTo>
                    <a:pt x="245" y="1493"/>
                    <a:pt x="217" y="1737"/>
                    <a:pt x="163" y="1981"/>
                  </a:cubicBezTo>
                  <a:cubicBezTo>
                    <a:pt x="109" y="2578"/>
                    <a:pt x="0" y="3201"/>
                    <a:pt x="109" y="3744"/>
                  </a:cubicBezTo>
                  <a:cubicBezTo>
                    <a:pt x="217" y="4232"/>
                    <a:pt x="570" y="4503"/>
                    <a:pt x="1031" y="4639"/>
                  </a:cubicBezTo>
                  <a:cubicBezTo>
                    <a:pt x="1342" y="4730"/>
                    <a:pt x="1715" y="4822"/>
                    <a:pt x="2074" y="4822"/>
                  </a:cubicBezTo>
                  <a:cubicBezTo>
                    <a:pt x="2248" y="4822"/>
                    <a:pt x="2418" y="4801"/>
                    <a:pt x="2577" y="4748"/>
                  </a:cubicBezTo>
                  <a:cubicBezTo>
                    <a:pt x="2957" y="4612"/>
                    <a:pt x="3120" y="4232"/>
                    <a:pt x="3228" y="3852"/>
                  </a:cubicBezTo>
                  <a:cubicBezTo>
                    <a:pt x="3364" y="3256"/>
                    <a:pt x="3472" y="2605"/>
                    <a:pt x="3499" y="1954"/>
                  </a:cubicBezTo>
                  <a:cubicBezTo>
                    <a:pt x="3527" y="1601"/>
                    <a:pt x="3608" y="1059"/>
                    <a:pt x="3391" y="652"/>
                  </a:cubicBezTo>
                  <a:cubicBezTo>
                    <a:pt x="3120" y="164"/>
                    <a:pt x="2469" y="109"/>
                    <a:pt x="2008" y="28"/>
                  </a:cubicBezTo>
                  <a:cubicBezTo>
                    <a:pt x="1709" y="1"/>
                    <a:pt x="1384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7"/>
            <p:cNvSpPr/>
            <p:nvPr/>
          </p:nvSpPr>
          <p:spPr>
            <a:xfrm>
              <a:off x="1998075" y="2835250"/>
              <a:ext cx="98350" cy="122250"/>
            </a:xfrm>
            <a:custGeom>
              <a:avLst/>
              <a:gdLst/>
              <a:ahLst/>
              <a:cxnLst/>
              <a:rect l="l" t="t" r="r" b="b"/>
              <a:pathLst>
                <a:path w="3934" h="4890" extrusionOk="0">
                  <a:moveTo>
                    <a:pt x="2641" y="285"/>
                  </a:moveTo>
                  <a:cubicBezTo>
                    <a:pt x="2882" y="285"/>
                    <a:pt x="3117" y="315"/>
                    <a:pt x="3310" y="431"/>
                  </a:cubicBezTo>
                  <a:cubicBezTo>
                    <a:pt x="3635" y="648"/>
                    <a:pt x="3608" y="1190"/>
                    <a:pt x="3608" y="1516"/>
                  </a:cubicBezTo>
                  <a:cubicBezTo>
                    <a:pt x="3635" y="2058"/>
                    <a:pt x="3635" y="2628"/>
                    <a:pt x="3527" y="3170"/>
                  </a:cubicBezTo>
                  <a:cubicBezTo>
                    <a:pt x="3500" y="3414"/>
                    <a:pt x="3473" y="3659"/>
                    <a:pt x="3391" y="3903"/>
                  </a:cubicBezTo>
                  <a:cubicBezTo>
                    <a:pt x="3337" y="4120"/>
                    <a:pt x="3256" y="4391"/>
                    <a:pt x="2984" y="4472"/>
                  </a:cubicBezTo>
                  <a:cubicBezTo>
                    <a:pt x="2767" y="4527"/>
                    <a:pt x="2496" y="4527"/>
                    <a:pt x="2252" y="4581"/>
                  </a:cubicBezTo>
                  <a:cubicBezTo>
                    <a:pt x="2103" y="4594"/>
                    <a:pt x="1947" y="4601"/>
                    <a:pt x="1791" y="4601"/>
                  </a:cubicBezTo>
                  <a:cubicBezTo>
                    <a:pt x="1635" y="4601"/>
                    <a:pt x="1479" y="4594"/>
                    <a:pt x="1330" y="4581"/>
                  </a:cubicBezTo>
                  <a:cubicBezTo>
                    <a:pt x="896" y="4527"/>
                    <a:pt x="462" y="4445"/>
                    <a:pt x="381" y="3930"/>
                  </a:cubicBezTo>
                  <a:cubicBezTo>
                    <a:pt x="326" y="3306"/>
                    <a:pt x="408" y="2682"/>
                    <a:pt x="489" y="2058"/>
                  </a:cubicBezTo>
                  <a:cubicBezTo>
                    <a:pt x="516" y="1896"/>
                    <a:pt x="543" y="1679"/>
                    <a:pt x="543" y="1516"/>
                  </a:cubicBezTo>
                  <a:cubicBezTo>
                    <a:pt x="543" y="1217"/>
                    <a:pt x="516" y="892"/>
                    <a:pt x="598" y="594"/>
                  </a:cubicBezTo>
                  <a:cubicBezTo>
                    <a:pt x="625" y="404"/>
                    <a:pt x="814" y="404"/>
                    <a:pt x="1004" y="404"/>
                  </a:cubicBezTo>
                  <a:cubicBezTo>
                    <a:pt x="1303" y="377"/>
                    <a:pt x="1574" y="377"/>
                    <a:pt x="1872" y="322"/>
                  </a:cubicBezTo>
                  <a:cubicBezTo>
                    <a:pt x="2101" y="322"/>
                    <a:pt x="2374" y="285"/>
                    <a:pt x="2641" y="285"/>
                  </a:cubicBezTo>
                  <a:close/>
                  <a:moveTo>
                    <a:pt x="2719" y="1"/>
                  </a:moveTo>
                  <a:cubicBezTo>
                    <a:pt x="2545" y="1"/>
                    <a:pt x="2374" y="15"/>
                    <a:pt x="2225" y="24"/>
                  </a:cubicBezTo>
                  <a:cubicBezTo>
                    <a:pt x="2049" y="38"/>
                    <a:pt x="1879" y="38"/>
                    <a:pt x="1706" y="38"/>
                  </a:cubicBezTo>
                  <a:cubicBezTo>
                    <a:pt x="1533" y="38"/>
                    <a:pt x="1357" y="38"/>
                    <a:pt x="1167" y="51"/>
                  </a:cubicBezTo>
                  <a:cubicBezTo>
                    <a:pt x="923" y="78"/>
                    <a:pt x="598" y="78"/>
                    <a:pt x="408" y="268"/>
                  </a:cubicBezTo>
                  <a:cubicBezTo>
                    <a:pt x="245" y="431"/>
                    <a:pt x="245" y="729"/>
                    <a:pt x="245" y="973"/>
                  </a:cubicBezTo>
                  <a:lnTo>
                    <a:pt x="245" y="1109"/>
                  </a:lnTo>
                  <a:cubicBezTo>
                    <a:pt x="245" y="1407"/>
                    <a:pt x="245" y="1679"/>
                    <a:pt x="218" y="1977"/>
                  </a:cubicBezTo>
                  <a:cubicBezTo>
                    <a:pt x="136" y="2628"/>
                    <a:pt x="1" y="3333"/>
                    <a:pt x="109" y="3984"/>
                  </a:cubicBezTo>
                  <a:cubicBezTo>
                    <a:pt x="191" y="4472"/>
                    <a:pt x="489" y="4744"/>
                    <a:pt x="923" y="4798"/>
                  </a:cubicBezTo>
                  <a:cubicBezTo>
                    <a:pt x="1218" y="4862"/>
                    <a:pt x="1525" y="4890"/>
                    <a:pt x="1832" y="4890"/>
                  </a:cubicBezTo>
                  <a:cubicBezTo>
                    <a:pt x="2176" y="4890"/>
                    <a:pt x="2520" y="4855"/>
                    <a:pt x="2849" y="4798"/>
                  </a:cubicBezTo>
                  <a:cubicBezTo>
                    <a:pt x="3120" y="4771"/>
                    <a:pt x="3364" y="4662"/>
                    <a:pt x="3500" y="4472"/>
                  </a:cubicBezTo>
                  <a:cubicBezTo>
                    <a:pt x="3635" y="4255"/>
                    <a:pt x="3717" y="3984"/>
                    <a:pt x="3744" y="3767"/>
                  </a:cubicBezTo>
                  <a:cubicBezTo>
                    <a:pt x="3879" y="3089"/>
                    <a:pt x="3934" y="2411"/>
                    <a:pt x="3907" y="1679"/>
                  </a:cubicBezTo>
                  <a:cubicBezTo>
                    <a:pt x="3907" y="1245"/>
                    <a:pt x="3934" y="729"/>
                    <a:pt x="3663" y="377"/>
                  </a:cubicBezTo>
                  <a:cubicBezTo>
                    <a:pt x="3460" y="64"/>
                    <a:pt x="3084" y="1"/>
                    <a:pt x="2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57"/>
          <p:cNvGrpSpPr/>
          <p:nvPr/>
        </p:nvGrpSpPr>
        <p:grpSpPr>
          <a:xfrm>
            <a:off x="3762743" y="3467572"/>
            <a:ext cx="601735" cy="602411"/>
            <a:chOff x="1073150" y="2472375"/>
            <a:chExt cx="409600" cy="484975"/>
          </a:xfrm>
        </p:grpSpPr>
        <p:sp>
          <p:nvSpPr>
            <p:cNvPr id="369" name="Google Shape;369;p57"/>
            <p:cNvSpPr/>
            <p:nvPr/>
          </p:nvSpPr>
          <p:spPr>
            <a:xfrm>
              <a:off x="1073150" y="2472375"/>
              <a:ext cx="189225" cy="484975"/>
            </a:xfrm>
            <a:custGeom>
              <a:avLst/>
              <a:gdLst/>
              <a:ahLst/>
              <a:cxnLst/>
              <a:rect l="l" t="t" r="r" b="b"/>
              <a:pathLst>
                <a:path w="7569" h="19399" extrusionOk="0">
                  <a:moveTo>
                    <a:pt x="3845" y="323"/>
                  </a:moveTo>
                  <a:cubicBezTo>
                    <a:pt x="4163" y="323"/>
                    <a:pt x="4476" y="335"/>
                    <a:pt x="4802" y="407"/>
                  </a:cubicBezTo>
                  <a:cubicBezTo>
                    <a:pt x="4992" y="435"/>
                    <a:pt x="5344" y="516"/>
                    <a:pt x="5154" y="814"/>
                  </a:cubicBezTo>
                  <a:cubicBezTo>
                    <a:pt x="5073" y="977"/>
                    <a:pt x="4747" y="977"/>
                    <a:pt x="4585" y="1004"/>
                  </a:cubicBezTo>
                  <a:cubicBezTo>
                    <a:pt x="4256" y="1049"/>
                    <a:pt x="3928" y="1069"/>
                    <a:pt x="3599" y="1069"/>
                  </a:cubicBezTo>
                  <a:cubicBezTo>
                    <a:pt x="3331" y="1069"/>
                    <a:pt x="3063" y="1056"/>
                    <a:pt x="2795" y="1031"/>
                  </a:cubicBezTo>
                  <a:cubicBezTo>
                    <a:pt x="2766" y="1035"/>
                    <a:pt x="2735" y="1038"/>
                    <a:pt x="2701" y="1038"/>
                  </a:cubicBezTo>
                  <a:cubicBezTo>
                    <a:pt x="2507" y="1038"/>
                    <a:pt x="2248" y="964"/>
                    <a:pt x="2225" y="733"/>
                  </a:cubicBezTo>
                  <a:cubicBezTo>
                    <a:pt x="2198" y="462"/>
                    <a:pt x="2415" y="435"/>
                    <a:pt x="2632" y="407"/>
                  </a:cubicBezTo>
                  <a:cubicBezTo>
                    <a:pt x="2876" y="380"/>
                    <a:pt x="3120" y="380"/>
                    <a:pt x="3364" y="326"/>
                  </a:cubicBezTo>
                  <a:cubicBezTo>
                    <a:pt x="3527" y="326"/>
                    <a:pt x="3687" y="323"/>
                    <a:pt x="3845" y="323"/>
                  </a:cubicBezTo>
                  <a:close/>
                  <a:moveTo>
                    <a:pt x="4693" y="1330"/>
                  </a:moveTo>
                  <a:cubicBezTo>
                    <a:pt x="4775" y="1547"/>
                    <a:pt x="4802" y="1764"/>
                    <a:pt x="4802" y="2008"/>
                  </a:cubicBezTo>
                  <a:cubicBezTo>
                    <a:pt x="4693" y="1926"/>
                    <a:pt x="4585" y="1818"/>
                    <a:pt x="4476" y="1791"/>
                  </a:cubicBezTo>
                  <a:cubicBezTo>
                    <a:pt x="4283" y="1662"/>
                    <a:pt x="4039" y="1584"/>
                    <a:pt x="3798" y="1584"/>
                  </a:cubicBezTo>
                  <a:cubicBezTo>
                    <a:pt x="3734" y="1584"/>
                    <a:pt x="3671" y="1590"/>
                    <a:pt x="3608" y="1601"/>
                  </a:cubicBezTo>
                  <a:cubicBezTo>
                    <a:pt x="3337" y="1628"/>
                    <a:pt x="3066" y="1764"/>
                    <a:pt x="2876" y="1926"/>
                  </a:cubicBezTo>
                  <a:cubicBezTo>
                    <a:pt x="2795" y="2008"/>
                    <a:pt x="2713" y="2035"/>
                    <a:pt x="2659" y="2089"/>
                  </a:cubicBezTo>
                  <a:cubicBezTo>
                    <a:pt x="2659" y="1872"/>
                    <a:pt x="2659" y="1655"/>
                    <a:pt x="2632" y="1411"/>
                  </a:cubicBezTo>
                  <a:cubicBezTo>
                    <a:pt x="2903" y="1411"/>
                    <a:pt x="3201" y="1384"/>
                    <a:pt x="3446" y="1384"/>
                  </a:cubicBezTo>
                  <a:cubicBezTo>
                    <a:pt x="3825" y="1384"/>
                    <a:pt x="4232" y="1357"/>
                    <a:pt x="4585" y="1330"/>
                  </a:cubicBezTo>
                  <a:close/>
                  <a:moveTo>
                    <a:pt x="3786" y="1906"/>
                  </a:moveTo>
                  <a:cubicBezTo>
                    <a:pt x="3977" y="1906"/>
                    <a:pt x="4153" y="1961"/>
                    <a:pt x="4314" y="2062"/>
                  </a:cubicBezTo>
                  <a:cubicBezTo>
                    <a:pt x="4531" y="2198"/>
                    <a:pt x="4666" y="2415"/>
                    <a:pt x="4856" y="2496"/>
                  </a:cubicBezTo>
                  <a:cubicBezTo>
                    <a:pt x="4910" y="2821"/>
                    <a:pt x="4910" y="3120"/>
                    <a:pt x="4937" y="3418"/>
                  </a:cubicBezTo>
                  <a:cubicBezTo>
                    <a:pt x="4964" y="3825"/>
                    <a:pt x="4964" y="4205"/>
                    <a:pt x="4992" y="4612"/>
                  </a:cubicBezTo>
                  <a:cubicBezTo>
                    <a:pt x="5046" y="4937"/>
                    <a:pt x="5046" y="5317"/>
                    <a:pt x="5100" y="5669"/>
                  </a:cubicBezTo>
                  <a:cubicBezTo>
                    <a:pt x="5181" y="5995"/>
                    <a:pt x="5263" y="6293"/>
                    <a:pt x="5398" y="6619"/>
                  </a:cubicBezTo>
                  <a:cubicBezTo>
                    <a:pt x="5344" y="6673"/>
                    <a:pt x="5317" y="6782"/>
                    <a:pt x="5236" y="6836"/>
                  </a:cubicBezTo>
                  <a:cubicBezTo>
                    <a:pt x="5100" y="6971"/>
                    <a:pt x="4964" y="7080"/>
                    <a:pt x="4829" y="7188"/>
                  </a:cubicBezTo>
                  <a:cubicBezTo>
                    <a:pt x="4531" y="7378"/>
                    <a:pt x="4151" y="7514"/>
                    <a:pt x="3744" y="7514"/>
                  </a:cubicBezTo>
                  <a:cubicBezTo>
                    <a:pt x="3418" y="7514"/>
                    <a:pt x="3147" y="7378"/>
                    <a:pt x="2876" y="7216"/>
                  </a:cubicBezTo>
                  <a:cubicBezTo>
                    <a:pt x="2665" y="7083"/>
                    <a:pt x="2505" y="6926"/>
                    <a:pt x="2296" y="6742"/>
                  </a:cubicBezTo>
                  <a:lnTo>
                    <a:pt x="2296" y="6742"/>
                  </a:lnTo>
                  <a:cubicBezTo>
                    <a:pt x="2304" y="6732"/>
                    <a:pt x="2316" y="6718"/>
                    <a:pt x="2333" y="6700"/>
                  </a:cubicBezTo>
                  <a:cubicBezTo>
                    <a:pt x="2659" y="6103"/>
                    <a:pt x="2605" y="5425"/>
                    <a:pt x="2605" y="4747"/>
                  </a:cubicBezTo>
                  <a:lnTo>
                    <a:pt x="2686" y="2496"/>
                  </a:lnTo>
                  <a:cubicBezTo>
                    <a:pt x="2795" y="2442"/>
                    <a:pt x="2876" y="2360"/>
                    <a:pt x="2930" y="2306"/>
                  </a:cubicBezTo>
                  <a:cubicBezTo>
                    <a:pt x="3093" y="2116"/>
                    <a:pt x="3310" y="1954"/>
                    <a:pt x="3581" y="1926"/>
                  </a:cubicBezTo>
                  <a:cubicBezTo>
                    <a:pt x="3651" y="1912"/>
                    <a:pt x="3720" y="1906"/>
                    <a:pt x="3786" y="1906"/>
                  </a:cubicBezTo>
                  <a:close/>
                  <a:moveTo>
                    <a:pt x="5615" y="7026"/>
                  </a:moveTo>
                  <a:cubicBezTo>
                    <a:pt x="5995" y="7704"/>
                    <a:pt x="6456" y="8328"/>
                    <a:pt x="6700" y="9060"/>
                  </a:cubicBezTo>
                  <a:cubicBezTo>
                    <a:pt x="6863" y="9630"/>
                    <a:pt x="6945" y="10199"/>
                    <a:pt x="6972" y="10769"/>
                  </a:cubicBezTo>
                  <a:cubicBezTo>
                    <a:pt x="6755" y="10823"/>
                    <a:pt x="6565" y="10850"/>
                    <a:pt x="6321" y="10877"/>
                  </a:cubicBezTo>
                  <a:cubicBezTo>
                    <a:pt x="6077" y="10904"/>
                    <a:pt x="5805" y="10904"/>
                    <a:pt x="5588" y="10904"/>
                  </a:cubicBezTo>
                  <a:cubicBezTo>
                    <a:pt x="5046" y="10959"/>
                    <a:pt x="4449" y="10959"/>
                    <a:pt x="3907" y="10959"/>
                  </a:cubicBezTo>
                  <a:cubicBezTo>
                    <a:pt x="3337" y="10959"/>
                    <a:pt x="2795" y="10904"/>
                    <a:pt x="2252" y="10823"/>
                  </a:cubicBezTo>
                  <a:cubicBezTo>
                    <a:pt x="1981" y="10769"/>
                    <a:pt x="1710" y="10742"/>
                    <a:pt x="1438" y="10660"/>
                  </a:cubicBezTo>
                  <a:cubicBezTo>
                    <a:pt x="1330" y="10633"/>
                    <a:pt x="1194" y="10606"/>
                    <a:pt x="1086" y="10606"/>
                  </a:cubicBezTo>
                  <a:cubicBezTo>
                    <a:pt x="842" y="10579"/>
                    <a:pt x="923" y="10335"/>
                    <a:pt x="923" y="10172"/>
                  </a:cubicBezTo>
                  <a:cubicBezTo>
                    <a:pt x="977" y="9521"/>
                    <a:pt x="1004" y="8789"/>
                    <a:pt x="1276" y="8165"/>
                  </a:cubicBezTo>
                  <a:cubicBezTo>
                    <a:pt x="1466" y="7731"/>
                    <a:pt x="1818" y="7378"/>
                    <a:pt x="2116" y="7026"/>
                  </a:cubicBezTo>
                  <a:cubicBezTo>
                    <a:pt x="2252" y="7243"/>
                    <a:pt x="2496" y="7405"/>
                    <a:pt x="2686" y="7568"/>
                  </a:cubicBezTo>
                  <a:cubicBezTo>
                    <a:pt x="3013" y="7744"/>
                    <a:pt x="3339" y="7897"/>
                    <a:pt x="3687" y="7897"/>
                  </a:cubicBezTo>
                  <a:cubicBezTo>
                    <a:pt x="3715" y="7897"/>
                    <a:pt x="3743" y="7896"/>
                    <a:pt x="3771" y="7894"/>
                  </a:cubicBezTo>
                  <a:cubicBezTo>
                    <a:pt x="4232" y="7894"/>
                    <a:pt x="4666" y="7731"/>
                    <a:pt x="5046" y="7487"/>
                  </a:cubicBezTo>
                  <a:cubicBezTo>
                    <a:pt x="5209" y="7378"/>
                    <a:pt x="5453" y="7216"/>
                    <a:pt x="5615" y="7026"/>
                  </a:cubicBezTo>
                  <a:close/>
                  <a:moveTo>
                    <a:pt x="896" y="10850"/>
                  </a:moveTo>
                  <a:cubicBezTo>
                    <a:pt x="977" y="10877"/>
                    <a:pt x="1032" y="10877"/>
                    <a:pt x="1113" y="10904"/>
                  </a:cubicBezTo>
                  <a:cubicBezTo>
                    <a:pt x="1249" y="10959"/>
                    <a:pt x="1384" y="10986"/>
                    <a:pt x="1466" y="11013"/>
                  </a:cubicBezTo>
                  <a:cubicBezTo>
                    <a:pt x="1737" y="11094"/>
                    <a:pt x="2008" y="11121"/>
                    <a:pt x="2279" y="11148"/>
                  </a:cubicBezTo>
                  <a:cubicBezTo>
                    <a:pt x="2822" y="11230"/>
                    <a:pt x="3418" y="11257"/>
                    <a:pt x="3988" y="11284"/>
                  </a:cubicBezTo>
                  <a:cubicBezTo>
                    <a:pt x="4155" y="11292"/>
                    <a:pt x="4319" y="11295"/>
                    <a:pt x="4483" y="11295"/>
                  </a:cubicBezTo>
                  <a:cubicBezTo>
                    <a:pt x="4878" y="11295"/>
                    <a:pt x="5267" y="11276"/>
                    <a:pt x="5670" y="11257"/>
                  </a:cubicBezTo>
                  <a:cubicBezTo>
                    <a:pt x="5914" y="11257"/>
                    <a:pt x="6185" y="11230"/>
                    <a:pt x="6429" y="11230"/>
                  </a:cubicBezTo>
                  <a:cubicBezTo>
                    <a:pt x="6619" y="11176"/>
                    <a:pt x="6836" y="11176"/>
                    <a:pt x="6999" y="11121"/>
                  </a:cubicBezTo>
                  <a:lnTo>
                    <a:pt x="6999" y="12233"/>
                  </a:lnTo>
                  <a:cubicBezTo>
                    <a:pt x="6890" y="12261"/>
                    <a:pt x="6809" y="12315"/>
                    <a:pt x="6700" y="12315"/>
                  </a:cubicBezTo>
                  <a:cubicBezTo>
                    <a:pt x="6483" y="12342"/>
                    <a:pt x="6294" y="12369"/>
                    <a:pt x="6131" y="12396"/>
                  </a:cubicBezTo>
                  <a:cubicBezTo>
                    <a:pt x="5860" y="12450"/>
                    <a:pt x="5507" y="12396"/>
                    <a:pt x="5236" y="12478"/>
                  </a:cubicBezTo>
                  <a:cubicBezTo>
                    <a:pt x="5073" y="12206"/>
                    <a:pt x="4829" y="11989"/>
                    <a:pt x="4558" y="11854"/>
                  </a:cubicBezTo>
                  <a:cubicBezTo>
                    <a:pt x="4376" y="11774"/>
                    <a:pt x="4176" y="11738"/>
                    <a:pt x="3972" y="11738"/>
                  </a:cubicBezTo>
                  <a:cubicBezTo>
                    <a:pt x="3689" y="11738"/>
                    <a:pt x="3400" y="11809"/>
                    <a:pt x="3147" y="11935"/>
                  </a:cubicBezTo>
                  <a:cubicBezTo>
                    <a:pt x="2930" y="12044"/>
                    <a:pt x="2740" y="12206"/>
                    <a:pt x="2550" y="12369"/>
                  </a:cubicBezTo>
                  <a:cubicBezTo>
                    <a:pt x="2415" y="12342"/>
                    <a:pt x="2252" y="12342"/>
                    <a:pt x="2089" y="12342"/>
                  </a:cubicBezTo>
                  <a:cubicBezTo>
                    <a:pt x="1927" y="12315"/>
                    <a:pt x="1710" y="12261"/>
                    <a:pt x="1547" y="12233"/>
                  </a:cubicBezTo>
                  <a:cubicBezTo>
                    <a:pt x="1303" y="12179"/>
                    <a:pt x="1032" y="12071"/>
                    <a:pt x="760" y="12044"/>
                  </a:cubicBezTo>
                  <a:cubicBezTo>
                    <a:pt x="842" y="11637"/>
                    <a:pt x="869" y="11257"/>
                    <a:pt x="896" y="10850"/>
                  </a:cubicBezTo>
                  <a:close/>
                  <a:moveTo>
                    <a:pt x="760" y="12315"/>
                  </a:moveTo>
                  <a:cubicBezTo>
                    <a:pt x="869" y="12342"/>
                    <a:pt x="923" y="12342"/>
                    <a:pt x="1032" y="12369"/>
                  </a:cubicBezTo>
                  <a:cubicBezTo>
                    <a:pt x="1249" y="12423"/>
                    <a:pt x="1411" y="12478"/>
                    <a:pt x="1601" y="12532"/>
                  </a:cubicBezTo>
                  <a:cubicBezTo>
                    <a:pt x="1789" y="12602"/>
                    <a:pt x="2058" y="12673"/>
                    <a:pt x="2303" y="12673"/>
                  </a:cubicBezTo>
                  <a:cubicBezTo>
                    <a:pt x="2341" y="12673"/>
                    <a:pt x="2379" y="12671"/>
                    <a:pt x="2415" y="12667"/>
                  </a:cubicBezTo>
                  <a:lnTo>
                    <a:pt x="2415" y="12667"/>
                  </a:lnTo>
                  <a:cubicBezTo>
                    <a:pt x="2415" y="12695"/>
                    <a:pt x="2388" y="12749"/>
                    <a:pt x="2388" y="12776"/>
                  </a:cubicBezTo>
                  <a:cubicBezTo>
                    <a:pt x="2388" y="12776"/>
                    <a:pt x="2388" y="12803"/>
                    <a:pt x="2361" y="12803"/>
                  </a:cubicBezTo>
                  <a:cubicBezTo>
                    <a:pt x="2116" y="13264"/>
                    <a:pt x="2008" y="13752"/>
                    <a:pt x="2144" y="14213"/>
                  </a:cubicBezTo>
                  <a:cubicBezTo>
                    <a:pt x="2089" y="14213"/>
                    <a:pt x="1981" y="14213"/>
                    <a:pt x="1872" y="14159"/>
                  </a:cubicBezTo>
                  <a:cubicBezTo>
                    <a:pt x="1682" y="14159"/>
                    <a:pt x="1520" y="14132"/>
                    <a:pt x="1303" y="14105"/>
                  </a:cubicBezTo>
                  <a:cubicBezTo>
                    <a:pt x="1140" y="14078"/>
                    <a:pt x="977" y="14024"/>
                    <a:pt x="760" y="13996"/>
                  </a:cubicBezTo>
                  <a:cubicBezTo>
                    <a:pt x="733" y="13996"/>
                    <a:pt x="652" y="13969"/>
                    <a:pt x="625" y="13969"/>
                  </a:cubicBezTo>
                  <a:cubicBezTo>
                    <a:pt x="652" y="13400"/>
                    <a:pt x="706" y="12857"/>
                    <a:pt x="760" y="12315"/>
                  </a:cubicBezTo>
                  <a:close/>
                  <a:moveTo>
                    <a:pt x="6999" y="12532"/>
                  </a:moveTo>
                  <a:lnTo>
                    <a:pt x="6999" y="13183"/>
                  </a:lnTo>
                  <a:cubicBezTo>
                    <a:pt x="6999" y="13535"/>
                    <a:pt x="7026" y="13861"/>
                    <a:pt x="7026" y="14241"/>
                  </a:cubicBezTo>
                  <a:cubicBezTo>
                    <a:pt x="6945" y="14241"/>
                    <a:pt x="6836" y="14241"/>
                    <a:pt x="6728" y="14268"/>
                  </a:cubicBezTo>
                  <a:cubicBezTo>
                    <a:pt x="6565" y="14268"/>
                    <a:pt x="6375" y="14295"/>
                    <a:pt x="6239" y="14295"/>
                  </a:cubicBezTo>
                  <a:cubicBezTo>
                    <a:pt x="6163" y="14295"/>
                    <a:pt x="6061" y="14291"/>
                    <a:pt x="5954" y="14291"/>
                  </a:cubicBezTo>
                  <a:cubicBezTo>
                    <a:pt x="5793" y="14291"/>
                    <a:pt x="5621" y="14300"/>
                    <a:pt x="5507" y="14349"/>
                  </a:cubicBezTo>
                  <a:cubicBezTo>
                    <a:pt x="5643" y="13807"/>
                    <a:pt x="5615" y="13183"/>
                    <a:pt x="5371" y="12695"/>
                  </a:cubicBezTo>
                  <a:lnTo>
                    <a:pt x="5371" y="12695"/>
                  </a:lnTo>
                  <a:cubicBezTo>
                    <a:pt x="5437" y="12708"/>
                    <a:pt x="5503" y="12713"/>
                    <a:pt x="5571" y="12713"/>
                  </a:cubicBezTo>
                  <a:cubicBezTo>
                    <a:pt x="5783" y="12713"/>
                    <a:pt x="6000" y="12661"/>
                    <a:pt x="6185" y="12640"/>
                  </a:cubicBezTo>
                  <a:cubicBezTo>
                    <a:pt x="6348" y="12613"/>
                    <a:pt x="6565" y="12613"/>
                    <a:pt x="6728" y="12586"/>
                  </a:cubicBezTo>
                  <a:cubicBezTo>
                    <a:pt x="6782" y="12586"/>
                    <a:pt x="6890" y="12532"/>
                    <a:pt x="6999" y="12532"/>
                  </a:cubicBezTo>
                  <a:close/>
                  <a:moveTo>
                    <a:pt x="3898" y="12021"/>
                  </a:moveTo>
                  <a:cubicBezTo>
                    <a:pt x="4018" y="12021"/>
                    <a:pt x="4140" y="12037"/>
                    <a:pt x="4259" y="12071"/>
                  </a:cubicBezTo>
                  <a:cubicBezTo>
                    <a:pt x="4802" y="12206"/>
                    <a:pt x="5100" y="12776"/>
                    <a:pt x="5154" y="13291"/>
                  </a:cubicBezTo>
                  <a:cubicBezTo>
                    <a:pt x="5263" y="13861"/>
                    <a:pt x="5154" y="14512"/>
                    <a:pt x="4802" y="14892"/>
                  </a:cubicBezTo>
                  <a:cubicBezTo>
                    <a:pt x="4578" y="15126"/>
                    <a:pt x="4286" y="15227"/>
                    <a:pt x="3983" y="15227"/>
                  </a:cubicBezTo>
                  <a:cubicBezTo>
                    <a:pt x="3551" y="15227"/>
                    <a:pt x="3098" y="15021"/>
                    <a:pt x="2795" y="14702"/>
                  </a:cubicBezTo>
                  <a:cubicBezTo>
                    <a:pt x="2388" y="14268"/>
                    <a:pt x="2279" y="13698"/>
                    <a:pt x="2442" y="13129"/>
                  </a:cubicBezTo>
                  <a:cubicBezTo>
                    <a:pt x="2523" y="12884"/>
                    <a:pt x="2659" y="12640"/>
                    <a:pt x="2822" y="12478"/>
                  </a:cubicBezTo>
                  <a:cubicBezTo>
                    <a:pt x="2930" y="12369"/>
                    <a:pt x="3039" y="12315"/>
                    <a:pt x="3174" y="12206"/>
                  </a:cubicBezTo>
                  <a:cubicBezTo>
                    <a:pt x="3379" y="12095"/>
                    <a:pt x="3635" y="12021"/>
                    <a:pt x="3898" y="12021"/>
                  </a:cubicBezTo>
                  <a:close/>
                  <a:moveTo>
                    <a:pt x="598" y="14213"/>
                  </a:moveTo>
                  <a:cubicBezTo>
                    <a:pt x="625" y="14213"/>
                    <a:pt x="706" y="14241"/>
                    <a:pt x="733" y="14241"/>
                  </a:cubicBezTo>
                  <a:cubicBezTo>
                    <a:pt x="896" y="14295"/>
                    <a:pt x="1113" y="14349"/>
                    <a:pt x="1276" y="14376"/>
                  </a:cubicBezTo>
                  <a:cubicBezTo>
                    <a:pt x="1438" y="14403"/>
                    <a:pt x="1601" y="14430"/>
                    <a:pt x="1791" y="14430"/>
                  </a:cubicBezTo>
                  <a:cubicBezTo>
                    <a:pt x="1881" y="14430"/>
                    <a:pt x="1972" y="14443"/>
                    <a:pt x="2062" y="14443"/>
                  </a:cubicBezTo>
                  <a:cubicBezTo>
                    <a:pt x="2107" y="14443"/>
                    <a:pt x="2153" y="14440"/>
                    <a:pt x="2198" y="14430"/>
                  </a:cubicBezTo>
                  <a:cubicBezTo>
                    <a:pt x="2498" y="15091"/>
                    <a:pt x="3240" y="15529"/>
                    <a:pt x="3958" y="15529"/>
                  </a:cubicBezTo>
                  <a:cubicBezTo>
                    <a:pt x="4213" y="15529"/>
                    <a:pt x="4465" y="15474"/>
                    <a:pt x="4693" y="15353"/>
                  </a:cubicBezTo>
                  <a:cubicBezTo>
                    <a:pt x="4856" y="15244"/>
                    <a:pt x="4992" y="15136"/>
                    <a:pt x="5100" y="14973"/>
                  </a:cubicBezTo>
                  <a:cubicBezTo>
                    <a:pt x="5181" y="14919"/>
                    <a:pt x="5209" y="14810"/>
                    <a:pt x="5263" y="14729"/>
                  </a:cubicBezTo>
                  <a:cubicBezTo>
                    <a:pt x="5342" y="14591"/>
                    <a:pt x="5449" y="14553"/>
                    <a:pt x="5574" y="14553"/>
                  </a:cubicBezTo>
                  <a:cubicBezTo>
                    <a:pt x="5622" y="14553"/>
                    <a:pt x="5672" y="14559"/>
                    <a:pt x="5724" y="14566"/>
                  </a:cubicBezTo>
                  <a:lnTo>
                    <a:pt x="6266" y="14566"/>
                  </a:lnTo>
                  <a:cubicBezTo>
                    <a:pt x="6483" y="14566"/>
                    <a:pt x="6782" y="14566"/>
                    <a:pt x="7026" y="14458"/>
                  </a:cubicBezTo>
                  <a:cubicBezTo>
                    <a:pt x="7026" y="14810"/>
                    <a:pt x="7053" y="15136"/>
                    <a:pt x="7053" y="15488"/>
                  </a:cubicBezTo>
                  <a:lnTo>
                    <a:pt x="7053" y="15732"/>
                  </a:lnTo>
                  <a:cubicBezTo>
                    <a:pt x="6972" y="15760"/>
                    <a:pt x="6890" y="15787"/>
                    <a:pt x="6782" y="15814"/>
                  </a:cubicBezTo>
                  <a:cubicBezTo>
                    <a:pt x="6700" y="15868"/>
                    <a:pt x="6565" y="15922"/>
                    <a:pt x="6456" y="15949"/>
                  </a:cubicBezTo>
                  <a:cubicBezTo>
                    <a:pt x="6185" y="16031"/>
                    <a:pt x="5941" y="16058"/>
                    <a:pt x="5670" y="16085"/>
                  </a:cubicBezTo>
                  <a:cubicBezTo>
                    <a:pt x="5222" y="16146"/>
                    <a:pt x="4744" y="16177"/>
                    <a:pt x="4270" y="16177"/>
                  </a:cubicBezTo>
                  <a:cubicBezTo>
                    <a:pt x="4112" y="16177"/>
                    <a:pt x="3954" y="16173"/>
                    <a:pt x="3798" y="16166"/>
                  </a:cubicBezTo>
                  <a:cubicBezTo>
                    <a:pt x="3201" y="16139"/>
                    <a:pt x="2605" y="16058"/>
                    <a:pt x="2008" y="15949"/>
                  </a:cubicBezTo>
                  <a:cubicBezTo>
                    <a:pt x="1520" y="15868"/>
                    <a:pt x="1032" y="15678"/>
                    <a:pt x="516" y="15570"/>
                  </a:cubicBezTo>
                  <a:cubicBezTo>
                    <a:pt x="570" y="15298"/>
                    <a:pt x="570" y="15054"/>
                    <a:pt x="570" y="14810"/>
                  </a:cubicBezTo>
                  <a:cubicBezTo>
                    <a:pt x="570" y="14620"/>
                    <a:pt x="598" y="14403"/>
                    <a:pt x="598" y="14213"/>
                  </a:cubicBezTo>
                  <a:close/>
                  <a:moveTo>
                    <a:pt x="516" y="15787"/>
                  </a:moveTo>
                  <a:cubicBezTo>
                    <a:pt x="977" y="16031"/>
                    <a:pt x="1520" y="16166"/>
                    <a:pt x="2008" y="16275"/>
                  </a:cubicBezTo>
                  <a:cubicBezTo>
                    <a:pt x="2632" y="16383"/>
                    <a:pt x="3283" y="16438"/>
                    <a:pt x="3880" y="16465"/>
                  </a:cubicBezTo>
                  <a:cubicBezTo>
                    <a:pt x="4070" y="16481"/>
                    <a:pt x="4259" y="16487"/>
                    <a:pt x="4446" y="16487"/>
                  </a:cubicBezTo>
                  <a:cubicBezTo>
                    <a:pt x="4898" y="16487"/>
                    <a:pt x="5345" y="16449"/>
                    <a:pt x="5805" y="16411"/>
                  </a:cubicBezTo>
                  <a:cubicBezTo>
                    <a:pt x="6077" y="16383"/>
                    <a:pt x="6348" y="16329"/>
                    <a:pt x="6592" y="16275"/>
                  </a:cubicBezTo>
                  <a:cubicBezTo>
                    <a:pt x="6728" y="16248"/>
                    <a:pt x="6972" y="16166"/>
                    <a:pt x="7107" y="16058"/>
                  </a:cubicBezTo>
                  <a:lnTo>
                    <a:pt x="7107" y="16058"/>
                  </a:lnTo>
                  <a:cubicBezTo>
                    <a:pt x="7107" y="16600"/>
                    <a:pt x="7107" y="17116"/>
                    <a:pt x="6999" y="17631"/>
                  </a:cubicBezTo>
                  <a:cubicBezTo>
                    <a:pt x="6972" y="17875"/>
                    <a:pt x="6863" y="18065"/>
                    <a:pt x="6728" y="18228"/>
                  </a:cubicBezTo>
                  <a:cubicBezTo>
                    <a:pt x="6538" y="18472"/>
                    <a:pt x="6212" y="18580"/>
                    <a:pt x="5914" y="18689"/>
                  </a:cubicBezTo>
                  <a:cubicBezTo>
                    <a:pt x="5396" y="18840"/>
                    <a:pt x="4895" y="18922"/>
                    <a:pt x="4384" y="18922"/>
                  </a:cubicBezTo>
                  <a:cubicBezTo>
                    <a:pt x="4253" y="18922"/>
                    <a:pt x="4121" y="18917"/>
                    <a:pt x="3988" y="18906"/>
                  </a:cubicBezTo>
                  <a:cubicBezTo>
                    <a:pt x="3039" y="18879"/>
                    <a:pt x="1954" y="18825"/>
                    <a:pt x="1167" y="18228"/>
                  </a:cubicBezTo>
                  <a:cubicBezTo>
                    <a:pt x="706" y="17902"/>
                    <a:pt x="516" y="17414"/>
                    <a:pt x="516" y="16872"/>
                  </a:cubicBezTo>
                  <a:lnTo>
                    <a:pt x="516" y="15787"/>
                  </a:lnTo>
                  <a:close/>
                  <a:moveTo>
                    <a:pt x="4259" y="1"/>
                  </a:moveTo>
                  <a:cubicBezTo>
                    <a:pt x="3934" y="1"/>
                    <a:pt x="3608" y="1"/>
                    <a:pt x="3310" y="28"/>
                  </a:cubicBezTo>
                  <a:cubicBezTo>
                    <a:pt x="2957" y="55"/>
                    <a:pt x="2632" y="28"/>
                    <a:pt x="2279" y="109"/>
                  </a:cubicBezTo>
                  <a:cubicBezTo>
                    <a:pt x="1655" y="272"/>
                    <a:pt x="1655" y="1194"/>
                    <a:pt x="2252" y="1384"/>
                  </a:cubicBezTo>
                  <a:cubicBezTo>
                    <a:pt x="2279" y="1384"/>
                    <a:pt x="2279" y="1384"/>
                    <a:pt x="2306" y="1411"/>
                  </a:cubicBezTo>
                  <a:cubicBezTo>
                    <a:pt x="2279" y="2171"/>
                    <a:pt x="2252" y="2957"/>
                    <a:pt x="2171" y="3689"/>
                  </a:cubicBezTo>
                  <a:cubicBezTo>
                    <a:pt x="2144" y="4096"/>
                    <a:pt x="2116" y="4503"/>
                    <a:pt x="2116" y="4910"/>
                  </a:cubicBezTo>
                  <a:cubicBezTo>
                    <a:pt x="2116" y="5263"/>
                    <a:pt x="2116" y="5615"/>
                    <a:pt x="2035" y="5968"/>
                  </a:cubicBezTo>
                  <a:cubicBezTo>
                    <a:pt x="1899" y="6619"/>
                    <a:pt x="1438" y="7053"/>
                    <a:pt x="1059" y="7595"/>
                  </a:cubicBezTo>
                  <a:cubicBezTo>
                    <a:pt x="679" y="8165"/>
                    <a:pt x="598" y="8843"/>
                    <a:pt x="516" y="9521"/>
                  </a:cubicBezTo>
                  <a:cubicBezTo>
                    <a:pt x="381" y="11121"/>
                    <a:pt x="245" y="12667"/>
                    <a:pt x="136" y="14268"/>
                  </a:cubicBezTo>
                  <a:cubicBezTo>
                    <a:pt x="109" y="15027"/>
                    <a:pt x="82" y="15787"/>
                    <a:pt x="55" y="16546"/>
                  </a:cubicBezTo>
                  <a:cubicBezTo>
                    <a:pt x="1" y="17143"/>
                    <a:pt x="55" y="17767"/>
                    <a:pt x="408" y="18228"/>
                  </a:cubicBezTo>
                  <a:cubicBezTo>
                    <a:pt x="1059" y="19042"/>
                    <a:pt x="2225" y="19286"/>
                    <a:pt x="3229" y="19367"/>
                  </a:cubicBezTo>
                  <a:cubicBezTo>
                    <a:pt x="3542" y="19383"/>
                    <a:pt x="3864" y="19398"/>
                    <a:pt x="4195" y="19398"/>
                  </a:cubicBezTo>
                  <a:cubicBezTo>
                    <a:pt x="4438" y="19398"/>
                    <a:pt x="4685" y="19390"/>
                    <a:pt x="4937" y="19367"/>
                  </a:cubicBezTo>
                  <a:cubicBezTo>
                    <a:pt x="5588" y="19286"/>
                    <a:pt x="6321" y="19123"/>
                    <a:pt x="6836" y="18716"/>
                  </a:cubicBezTo>
                  <a:cubicBezTo>
                    <a:pt x="7270" y="18336"/>
                    <a:pt x="7406" y="17821"/>
                    <a:pt x="7433" y="17278"/>
                  </a:cubicBezTo>
                  <a:cubicBezTo>
                    <a:pt x="7568" y="16438"/>
                    <a:pt x="7541" y="15651"/>
                    <a:pt x="7514" y="14892"/>
                  </a:cubicBezTo>
                  <a:cubicBezTo>
                    <a:pt x="7487" y="14078"/>
                    <a:pt x="7406" y="13291"/>
                    <a:pt x="7406" y="12478"/>
                  </a:cubicBezTo>
                  <a:cubicBezTo>
                    <a:pt x="7406" y="11772"/>
                    <a:pt x="7406" y="11094"/>
                    <a:pt x="7351" y="10362"/>
                  </a:cubicBezTo>
                  <a:cubicBezTo>
                    <a:pt x="7270" y="9684"/>
                    <a:pt x="7134" y="9006"/>
                    <a:pt x="6863" y="8409"/>
                  </a:cubicBezTo>
                  <a:cubicBezTo>
                    <a:pt x="6592" y="7785"/>
                    <a:pt x="6185" y="7297"/>
                    <a:pt x="5887" y="6700"/>
                  </a:cubicBezTo>
                  <a:cubicBezTo>
                    <a:pt x="5751" y="6429"/>
                    <a:pt x="5615" y="6131"/>
                    <a:pt x="5507" y="5832"/>
                  </a:cubicBezTo>
                  <a:cubicBezTo>
                    <a:pt x="5398" y="5480"/>
                    <a:pt x="5398" y="5127"/>
                    <a:pt x="5371" y="4747"/>
                  </a:cubicBezTo>
                  <a:cubicBezTo>
                    <a:pt x="5344" y="3934"/>
                    <a:pt x="5263" y="3120"/>
                    <a:pt x="5209" y="2306"/>
                  </a:cubicBezTo>
                  <a:cubicBezTo>
                    <a:pt x="5209" y="2089"/>
                    <a:pt x="5154" y="1926"/>
                    <a:pt x="5154" y="1737"/>
                  </a:cubicBezTo>
                  <a:cubicBezTo>
                    <a:pt x="5154" y="1547"/>
                    <a:pt x="5127" y="1411"/>
                    <a:pt x="5127" y="1248"/>
                  </a:cubicBezTo>
                  <a:cubicBezTo>
                    <a:pt x="5236" y="1221"/>
                    <a:pt x="5317" y="1140"/>
                    <a:pt x="5371" y="1086"/>
                  </a:cubicBezTo>
                  <a:cubicBezTo>
                    <a:pt x="5588" y="869"/>
                    <a:pt x="5615" y="516"/>
                    <a:pt x="5398" y="299"/>
                  </a:cubicBezTo>
                  <a:cubicBezTo>
                    <a:pt x="5127" y="1"/>
                    <a:pt x="4639" y="28"/>
                    <a:pt x="4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57"/>
            <p:cNvSpPr/>
            <p:nvPr/>
          </p:nvSpPr>
          <p:spPr>
            <a:xfrm>
              <a:off x="1145725" y="2563825"/>
              <a:ext cx="42050" cy="43600"/>
            </a:xfrm>
            <a:custGeom>
              <a:avLst/>
              <a:gdLst/>
              <a:ahLst/>
              <a:cxnLst/>
              <a:rect l="l" t="t" r="r" b="b"/>
              <a:pathLst>
                <a:path w="1682" h="1744" extrusionOk="0">
                  <a:moveTo>
                    <a:pt x="905" y="256"/>
                  </a:moveTo>
                  <a:cubicBezTo>
                    <a:pt x="1008" y="256"/>
                    <a:pt x="1116" y="294"/>
                    <a:pt x="1221" y="384"/>
                  </a:cubicBezTo>
                  <a:cubicBezTo>
                    <a:pt x="1674" y="678"/>
                    <a:pt x="1157" y="1470"/>
                    <a:pt x="701" y="1470"/>
                  </a:cubicBezTo>
                  <a:cubicBezTo>
                    <a:pt x="693" y="1470"/>
                    <a:pt x="686" y="1469"/>
                    <a:pt x="678" y="1469"/>
                  </a:cubicBezTo>
                  <a:cubicBezTo>
                    <a:pt x="298" y="1415"/>
                    <a:pt x="190" y="1089"/>
                    <a:pt x="298" y="791"/>
                  </a:cubicBezTo>
                  <a:cubicBezTo>
                    <a:pt x="397" y="516"/>
                    <a:pt x="636" y="256"/>
                    <a:pt x="905" y="256"/>
                  </a:cubicBezTo>
                  <a:close/>
                  <a:moveTo>
                    <a:pt x="928" y="1"/>
                  </a:moveTo>
                  <a:cubicBezTo>
                    <a:pt x="660" y="1"/>
                    <a:pt x="420" y="131"/>
                    <a:pt x="271" y="330"/>
                  </a:cubicBezTo>
                  <a:cubicBezTo>
                    <a:pt x="81" y="547"/>
                    <a:pt x="0" y="818"/>
                    <a:pt x="27" y="1089"/>
                  </a:cubicBezTo>
                  <a:cubicBezTo>
                    <a:pt x="54" y="1279"/>
                    <a:pt x="136" y="1469"/>
                    <a:pt x="298" y="1605"/>
                  </a:cubicBezTo>
                  <a:cubicBezTo>
                    <a:pt x="428" y="1701"/>
                    <a:pt x="569" y="1743"/>
                    <a:pt x="709" y="1743"/>
                  </a:cubicBezTo>
                  <a:cubicBezTo>
                    <a:pt x="1040" y="1743"/>
                    <a:pt x="1367" y="1511"/>
                    <a:pt x="1519" y="1225"/>
                  </a:cubicBezTo>
                  <a:cubicBezTo>
                    <a:pt x="1628" y="954"/>
                    <a:pt x="1682" y="655"/>
                    <a:pt x="1573" y="411"/>
                  </a:cubicBezTo>
                  <a:cubicBezTo>
                    <a:pt x="1492" y="167"/>
                    <a:pt x="1248" y="31"/>
                    <a:pt x="1004" y="4"/>
                  </a:cubicBezTo>
                  <a:cubicBezTo>
                    <a:pt x="978" y="2"/>
                    <a:pt x="953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7"/>
            <p:cNvSpPr/>
            <p:nvPr/>
          </p:nvSpPr>
          <p:spPr>
            <a:xfrm>
              <a:off x="1288125" y="2521900"/>
              <a:ext cx="194625" cy="421775"/>
            </a:xfrm>
            <a:custGeom>
              <a:avLst/>
              <a:gdLst/>
              <a:ahLst/>
              <a:cxnLst/>
              <a:rect l="l" t="t" r="r" b="b"/>
              <a:pathLst>
                <a:path w="7785" h="16871" extrusionOk="0">
                  <a:moveTo>
                    <a:pt x="4204" y="434"/>
                  </a:moveTo>
                  <a:cubicBezTo>
                    <a:pt x="4394" y="434"/>
                    <a:pt x="4638" y="488"/>
                    <a:pt x="4801" y="596"/>
                  </a:cubicBezTo>
                  <a:cubicBezTo>
                    <a:pt x="4991" y="651"/>
                    <a:pt x="5072" y="786"/>
                    <a:pt x="5235" y="895"/>
                  </a:cubicBezTo>
                  <a:cubicBezTo>
                    <a:pt x="5315" y="952"/>
                    <a:pt x="5390" y="975"/>
                    <a:pt x="5462" y="975"/>
                  </a:cubicBezTo>
                  <a:cubicBezTo>
                    <a:pt x="5562" y="975"/>
                    <a:pt x="5656" y="931"/>
                    <a:pt x="5750" y="868"/>
                  </a:cubicBezTo>
                  <a:cubicBezTo>
                    <a:pt x="5852" y="807"/>
                    <a:pt x="5954" y="776"/>
                    <a:pt x="6044" y="776"/>
                  </a:cubicBezTo>
                  <a:cubicBezTo>
                    <a:pt x="6074" y="776"/>
                    <a:pt x="6103" y="779"/>
                    <a:pt x="6130" y="786"/>
                  </a:cubicBezTo>
                  <a:cubicBezTo>
                    <a:pt x="6591" y="1030"/>
                    <a:pt x="7052" y="1519"/>
                    <a:pt x="7079" y="2061"/>
                  </a:cubicBezTo>
                  <a:cubicBezTo>
                    <a:pt x="7079" y="2387"/>
                    <a:pt x="6944" y="2685"/>
                    <a:pt x="6700" y="2929"/>
                  </a:cubicBezTo>
                  <a:cubicBezTo>
                    <a:pt x="6456" y="3173"/>
                    <a:pt x="6157" y="3200"/>
                    <a:pt x="5859" y="3336"/>
                  </a:cubicBezTo>
                  <a:cubicBezTo>
                    <a:pt x="5560" y="3471"/>
                    <a:pt x="5669" y="3770"/>
                    <a:pt x="5777" y="3987"/>
                  </a:cubicBezTo>
                  <a:cubicBezTo>
                    <a:pt x="5967" y="4258"/>
                    <a:pt x="5886" y="4529"/>
                    <a:pt x="5723" y="4773"/>
                  </a:cubicBezTo>
                  <a:cubicBezTo>
                    <a:pt x="5642" y="4855"/>
                    <a:pt x="5560" y="4963"/>
                    <a:pt x="5452" y="4990"/>
                  </a:cubicBezTo>
                  <a:cubicBezTo>
                    <a:pt x="5343" y="5045"/>
                    <a:pt x="5235" y="5045"/>
                    <a:pt x="5181" y="5126"/>
                  </a:cubicBezTo>
                  <a:cubicBezTo>
                    <a:pt x="4991" y="5370"/>
                    <a:pt x="5072" y="5750"/>
                    <a:pt x="4828" y="5940"/>
                  </a:cubicBezTo>
                  <a:cubicBezTo>
                    <a:pt x="4722" y="6046"/>
                    <a:pt x="4583" y="6101"/>
                    <a:pt x="4438" y="6101"/>
                  </a:cubicBezTo>
                  <a:cubicBezTo>
                    <a:pt x="4322" y="6101"/>
                    <a:pt x="4204" y="6066"/>
                    <a:pt x="4096" y="5994"/>
                  </a:cubicBezTo>
                  <a:cubicBezTo>
                    <a:pt x="3716" y="5669"/>
                    <a:pt x="3879" y="5207"/>
                    <a:pt x="4096" y="4909"/>
                  </a:cubicBezTo>
                  <a:cubicBezTo>
                    <a:pt x="4150" y="4801"/>
                    <a:pt x="4096" y="4692"/>
                    <a:pt x="4014" y="4638"/>
                  </a:cubicBezTo>
                  <a:cubicBezTo>
                    <a:pt x="3580" y="4367"/>
                    <a:pt x="3445" y="3878"/>
                    <a:pt x="3553" y="3363"/>
                  </a:cubicBezTo>
                  <a:cubicBezTo>
                    <a:pt x="3580" y="3227"/>
                    <a:pt x="3472" y="3092"/>
                    <a:pt x="3336" y="3092"/>
                  </a:cubicBezTo>
                  <a:cubicBezTo>
                    <a:pt x="3192" y="3092"/>
                    <a:pt x="3023" y="3128"/>
                    <a:pt x="2854" y="3128"/>
                  </a:cubicBezTo>
                  <a:cubicBezTo>
                    <a:pt x="2770" y="3128"/>
                    <a:pt x="2685" y="3119"/>
                    <a:pt x="2604" y="3092"/>
                  </a:cubicBezTo>
                  <a:cubicBezTo>
                    <a:pt x="2387" y="3065"/>
                    <a:pt x="2224" y="2956"/>
                    <a:pt x="2089" y="2821"/>
                  </a:cubicBezTo>
                  <a:cubicBezTo>
                    <a:pt x="1980" y="2712"/>
                    <a:pt x="1899" y="2604"/>
                    <a:pt x="1709" y="2604"/>
                  </a:cubicBezTo>
                  <a:cubicBezTo>
                    <a:pt x="1666" y="2589"/>
                    <a:pt x="1622" y="2584"/>
                    <a:pt x="1576" y="2584"/>
                  </a:cubicBezTo>
                  <a:cubicBezTo>
                    <a:pt x="1472" y="2584"/>
                    <a:pt x="1358" y="2609"/>
                    <a:pt x="1235" y="2609"/>
                  </a:cubicBezTo>
                  <a:cubicBezTo>
                    <a:pt x="1204" y="2609"/>
                    <a:pt x="1172" y="2608"/>
                    <a:pt x="1139" y="2604"/>
                  </a:cubicBezTo>
                  <a:cubicBezTo>
                    <a:pt x="814" y="2604"/>
                    <a:pt x="380" y="2359"/>
                    <a:pt x="434" y="1925"/>
                  </a:cubicBezTo>
                  <a:cubicBezTo>
                    <a:pt x="461" y="1736"/>
                    <a:pt x="597" y="1573"/>
                    <a:pt x="787" y="1546"/>
                  </a:cubicBezTo>
                  <a:cubicBezTo>
                    <a:pt x="949" y="1464"/>
                    <a:pt x="1194" y="1519"/>
                    <a:pt x="1356" y="1410"/>
                  </a:cubicBezTo>
                  <a:cubicBezTo>
                    <a:pt x="1492" y="1329"/>
                    <a:pt x="1546" y="1166"/>
                    <a:pt x="1682" y="1057"/>
                  </a:cubicBezTo>
                  <a:cubicBezTo>
                    <a:pt x="1817" y="922"/>
                    <a:pt x="2034" y="840"/>
                    <a:pt x="2224" y="786"/>
                  </a:cubicBezTo>
                  <a:cubicBezTo>
                    <a:pt x="2303" y="775"/>
                    <a:pt x="2382" y="768"/>
                    <a:pt x="2456" y="768"/>
                  </a:cubicBezTo>
                  <a:cubicBezTo>
                    <a:pt x="2562" y="768"/>
                    <a:pt x="2660" y="782"/>
                    <a:pt x="2740" y="813"/>
                  </a:cubicBezTo>
                  <a:cubicBezTo>
                    <a:pt x="2854" y="882"/>
                    <a:pt x="2968" y="989"/>
                    <a:pt x="3098" y="989"/>
                  </a:cubicBezTo>
                  <a:cubicBezTo>
                    <a:pt x="3122" y="989"/>
                    <a:pt x="3148" y="985"/>
                    <a:pt x="3174" y="976"/>
                  </a:cubicBezTo>
                  <a:cubicBezTo>
                    <a:pt x="3363" y="895"/>
                    <a:pt x="3418" y="732"/>
                    <a:pt x="3553" y="596"/>
                  </a:cubicBezTo>
                  <a:cubicBezTo>
                    <a:pt x="3716" y="461"/>
                    <a:pt x="3987" y="434"/>
                    <a:pt x="4204" y="434"/>
                  </a:cubicBezTo>
                  <a:close/>
                  <a:moveTo>
                    <a:pt x="597" y="2848"/>
                  </a:moveTo>
                  <a:lnTo>
                    <a:pt x="597" y="2848"/>
                  </a:lnTo>
                  <a:cubicBezTo>
                    <a:pt x="841" y="2983"/>
                    <a:pt x="1112" y="3065"/>
                    <a:pt x="1356" y="3065"/>
                  </a:cubicBezTo>
                  <a:cubicBezTo>
                    <a:pt x="1492" y="3065"/>
                    <a:pt x="1628" y="3038"/>
                    <a:pt x="1763" y="3038"/>
                  </a:cubicBezTo>
                  <a:cubicBezTo>
                    <a:pt x="1872" y="3038"/>
                    <a:pt x="1872" y="3092"/>
                    <a:pt x="1926" y="3173"/>
                  </a:cubicBezTo>
                  <a:cubicBezTo>
                    <a:pt x="2089" y="3363"/>
                    <a:pt x="2306" y="3499"/>
                    <a:pt x="2550" y="3580"/>
                  </a:cubicBezTo>
                  <a:cubicBezTo>
                    <a:pt x="2767" y="3634"/>
                    <a:pt x="2984" y="3634"/>
                    <a:pt x="3228" y="3634"/>
                  </a:cubicBezTo>
                  <a:cubicBezTo>
                    <a:pt x="3174" y="3878"/>
                    <a:pt x="3228" y="4122"/>
                    <a:pt x="3309" y="4312"/>
                  </a:cubicBezTo>
                  <a:cubicBezTo>
                    <a:pt x="3418" y="4584"/>
                    <a:pt x="3580" y="4746"/>
                    <a:pt x="3825" y="4936"/>
                  </a:cubicBezTo>
                  <a:cubicBezTo>
                    <a:pt x="3662" y="5235"/>
                    <a:pt x="3553" y="5614"/>
                    <a:pt x="3689" y="5940"/>
                  </a:cubicBezTo>
                  <a:cubicBezTo>
                    <a:pt x="3825" y="6238"/>
                    <a:pt x="4069" y="6482"/>
                    <a:pt x="4394" y="6564"/>
                  </a:cubicBezTo>
                  <a:cubicBezTo>
                    <a:pt x="4427" y="6566"/>
                    <a:pt x="4459" y="6568"/>
                    <a:pt x="4492" y="6568"/>
                  </a:cubicBezTo>
                  <a:cubicBezTo>
                    <a:pt x="4784" y="6568"/>
                    <a:pt x="5070" y="6458"/>
                    <a:pt x="5289" y="6238"/>
                  </a:cubicBezTo>
                  <a:cubicBezTo>
                    <a:pt x="5425" y="6103"/>
                    <a:pt x="5479" y="5940"/>
                    <a:pt x="5506" y="5777"/>
                  </a:cubicBezTo>
                  <a:cubicBezTo>
                    <a:pt x="5506" y="5696"/>
                    <a:pt x="5560" y="5669"/>
                    <a:pt x="5560" y="5614"/>
                  </a:cubicBezTo>
                  <a:lnTo>
                    <a:pt x="5588" y="5506"/>
                  </a:lnTo>
                  <a:cubicBezTo>
                    <a:pt x="5615" y="5506"/>
                    <a:pt x="5723" y="5479"/>
                    <a:pt x="5750" y="5479"/>
                  </a:cubicBezTo>
                  <a:cubicBezTo>
                    <a:pt x="6103" y="5343"/>
                    <a:pt x="6320" y="5018"/>
                    <a:pt x="6428" y="4692"/>
                  </a:cubicBezTo>
                  <a:cubicBezTo>
                    <a:pt x="6456" y="4529"/>
                    <a:pt x="6510" y="4339"/>
                    <a:pt x="6456" y="4177"/>
                  </a:cubicBezTo>
                  <a:cubicBezTo>
                    <a:pt x="6428" y="4068"/>
                    <a:pt x="6401" y="4014"/>
                    <a:pt x="6374" y="3905"/>
                  </a:cubicBezTo>
                  <a:cubicBezTo>
                    <a:pt x="6320" y="3878"/>
                    <a:pt x="6320" y="3851"/>
                    <a:pt x="6293" y="3797"/>
                  </a:cubicBezTo>
                  <a:cubicBezTo>
                    <a:pt x="6293" y="3797"/>
                    <a:pt x="6293" y="3770"/>
                    <a:pt x="6266" y="3770"/>
                  </a:cubicBezTo>
                  <a:cubicBezTo>
                    <a:pt x="6293" y="3770"/>
                    <a:pt x="6320" y="3743"/>
                    <a:pt x="6374" y="3743"/>
                  </a:cubicBezTo>
                  <a:cubicBezTo>
                    <a:pt x="6456" y="3716"/>
                    <a:pt x="6537" y="3661"/>
                    <a:pt x="6645" y="3634"/>
                  </a:cubicBezTo>
                  <a:cubicBezTo>
                    <a:pt x="6835" y="3580"/>
                    <a:pt x="6998" y="3444"/>
                    <a:pt x="7134" y="3309"/>
                  </a:cubicBezTo>
                  <a:cubicBezTo>
                    <a:pt x="7242" y="3200"/>
                    <a:pt x="7324" y="3092"/>
                    <a:pt x="7378" y="2983"/>
                  </a:cubicBezTo>
                  <a:lnTo>
                    <a:pt x="7378" y="3038"/>
                  </a:lnTo>
                  <a:cubicBezTo>
                    <a:pt x="7324" y="3227"/>
                    <a:pt x="7324" y="3499"/>
                    <a:pt x="7324" y="3824"/>
                  </a:cubicBezTo>
                  <a:cubicBezTo>
                    <a:pt x="7324" y="4367"/>
                    <a:pt x="7296" y="4936"/>
                    <a:pt x="7296" y="5479"/>
                  </a:cubicBezTo>
                  <a:cubicBezTo>
                    <a:pt x="7296" y="6591"/>
                    <a:pt x="7215" y="7703"/>
                    <a:pt x="7161" y="8842"/>
                  </a:cubicBezTo>
                  <a:cubicBezTo>
                    <a:pt x="7079" y="9927"/>
                    <a:pt x="6971" y="11012"/>
                    <a:pt x="6890" y="12124"/>
                  </a:cubicBezTo>
                  <a:cubicBezTo>
                    <a:pt x="6781" y="13209"/>
                    <a:pt x="6673" y="14321"/>
                    <a:pt x="6428" y="15406"/>
                  </a:cubicBezTo>
                  <a:cubicBezTo>
                    <a:pt x="6374" y="15759"/>
                    <a:pt x="6266" y="16138"/>
                    <a:pt x="5940" y="16328"/>
                  </a:cubicBezTo>
                  <a:cubicBezTo>
                    <a:pt x="5479" y="16518"/>
                    <a:pt x="4910" y="16518"/>
                    <a:pt x="4448" y="16518"/>
                  </a:cubicBezTo>
                  <a:cubicBezTo>
                    <a:pt x="4231" y="16518"/>
                    <a:pt x="4014" y="16522"/>
                    <a:pt x="3799" y="16522"/>
                  </a:cubicBezTo>
                  <a:cubicBezTo>
                    <a:pt x="3476" y="16522"/>
                    <a:pt x="3157" y="16513"/>
                    <a:pt x="2848" y="16464"/>
                  </a:cubicBezTo>
                  <a:cubicBezTo>
                    <a:pt x="2414" y="16355"/>
                    <a:pt x="1817" y="16247"/>
                    <a:pt x="1492" y="15921"/>
                  </a:cubicBezTo>
                  <a:cubicBezTo>
                    <a:pt x="1166" y="15623"/>
                    <a:pt x="1139" y="15026"/>
                    <a:pt x="1112" y="14619"/>
                  </a:cubicBezTo>
                  <a:cubicBezTo>
                    <a:pt x="1058" y="14077"/>
                    <a:pt x="1058" y="13589"/>
                    <a:pt x="1004" y="13046"/>
                  </a:cubicBezTo>
                  <a:cubicBezTo>
                    <a:pt x="977" y="11907"/>
                    <a:pt x="922" y="10795"/>
                    <a:pt x="868" y="9710"/>
                  </a:cubicBezTo>
                  <a:lnTo>
                    <a:pt x="787" y="5940"/>
                  </a:lnTo>
                  <a:cubicBezTo>
                    <a:pt x="787" y="5343"/>
                    <a:pt x="732" y="4719"/>
                    <a:pt x="705" y="4122"/>
                  </a:cubicBezTo>
                  <a:cubicBezTo>
                    <a:pt x="678" y="3851"/>
                    <a:pt x="678" y="3580"/>
                    <a:pt x="651" y="3309"/>
                  </a:cubicBezTo>
                  <a:cubicBezTo>
                    <a:pt x="597" y="3173"/>
                    <a:pt x="597" y="2983"/>
                    <a:pt x="597" y="2848"/>
                  </a:cubicBezTo>
                  <a:close/>
                  <a:moveTo>
                    <a:pt x="4096" y="1"/>
                  </a:moveTo>
                  <a:cubicBezTo>
                    <a:pt x="3731" y="1"/>
                    <a:pt x="3375" y="118"/>
                    <a:pt x="3119" y="352"/>
                  </a:cubicBezTo>
                  <a:lnTo>
                    <a:pt x="3011" y="461"/>
                  </a:lnTo>
                  <a:cubicBezTo>
                    <a:pt x="2902" y="379"/>
                    <a:pt x="2821" y="352"/>
                    <a:pt x="2712" y="325"/>
                  </a:cubicBezTo>
                  <a:cubicBezTo>
                    <a:pt x="2590" y="284"/>
                    <a:pt x="2468" y="264"/>
                    <a:pt x="2350" y="264"/>
                  </a:cubicBezTo>
                  <a:cubicBezTo>
                    <a:pt x="2231" y="264"/>
                    <a:pt x="2116" y="284"/>
                    <a:pt x="2007" y="325"/>
                  </a:cubicBezTo>
                  <a:cubicBezTo>
                    <a:pt x="1790" y="379"/>
                    <a:pt x="1628" y="461"/>
                    <a:pt x="1465" y="596"/>
                  </a:cubicBezTo>
                  <a:cubicBezTo>
                    <a:pt x="1356" y="651"/>
                    <a:pt x="1275" y="732"/>
                    <a:pt x="1221" y="786"/>
                  </a:cubicBezTo>
                  <a:cubicBezTo>
                    <a:pt x="1139" y="868"/>
                    <a:pt x="1112" y="976"/>
                    <a:pt x="1058" y="1003"/>
                  </a:cubicBezTo>
                  <a:cubicBezTo>
                    <a:pt x="949" y="1030"/>
                    <a:pt x="814" y="1030"/>
                    <a:pt x="705" y="1057"/>
                  </a:cubicBezTo>
                  <a:cubicBezTo>
                    <a:pt x="597" y="1112"/>
                    <a:pt x="543" y="1139"/>
                    <a:pt x="434" y="1166"/>
                  </a:cubicBezTo>
                  <a:cubicBezTo>
                    <a:pt x="271" y="1302"/>
                    <a:pt x="109" y="1464"/>
                    <a:pt x="54" y="1708"/>
                  </a:cubicBezTo>
                  <a:cubicBezTo>
                    <a:pt x="0" y="1980"/>
                    <a:pt x="54" y="2224"/>
                    <a:pt x="190" y="2414"/>
                  </a:cubicBezTo>
                  <a:cubicBezTo>
                    <a:pt x="136" y="2875"/>
                    <a:pt x="190" y="3363"/>
                    <a:pt x="244" y="3824"/>
                  </a:cubicBezTo>
                  <a:cubicBezTo>
                    <a:pt x="271" y="4394"/>
                    <a:pt x="298" y="4990"/>
                    <a:pt x="298" y="5587"/>
                  </a:cubicBezTo>
                  <a:cubicBezTo>
                    <a:pt x="298" y="6753"/>
                    <a:pt x="380" y="7947"/>
                    <a:pt x="407" y="9113"/>
                  </a:cubicBezTo>
                  <a:cubicBezTo>
                    <a:pt x="434" y="10280"/>
                    <a:pt x="515" y="11473"/>
                    <a:pt x="543" y="12694"/>
                  </a:cubicBezTo>
                  <a:cubicBezTo>
                    <a:pt x="543" y="13236"/>
                    <a:pt x="570" y="13806"/>
                    <a:pt x="651" y="14348"/>
                  </a:cubicBezTo>
                  <a:cubicBezTo>
                    <a:pt x="678" y="14836"/>
                    <a:pt x="732" y="15379"/>
                    <a:pt x="977" y="15813"/>
                  </a:cubicBezTo>
                  <a:cubicBezTo>
                    <a:pt x="1221" y="16247"/>
                    <a:pt x="1655" y="16437"/>
                    <a:pt x="2089" y="16599"/>
                  </a:cubicBezTo>
                  <a:cubicBezTo>
                    <a:pt x="2604" y="16762"/>
                    <a:pt x="3146" y="16844"/>
                    <a:pt x="3716" y="16871"/>
                  </a:cubicBezTo>
                  <a:cubicBezTo>
                    <a:pt x="4313" y="16871"/>
                    <a:pt x="4882" y="16871"/>
                    <a:pt x="5425" y="16789"/>
                  </a:cubicBezTo>
                  <a:cubicBezTo>
                    <a:pt x="5832" y="16735"/>
                    <a:pt x="6266" y="16654"/>
                    <a:pt x="6537" y="16328"/>
                  </a:cubicBezTo>
                  <a:cubicBezTo>
                    <a:pt x="6835" y="15948"/>
                    <a:pt x="6917" y="15433"/>
                    <a:pt x="6971" y="14999"/>
                  </a:cubicBezTo>
                  <a:cubicBezTo>
                    <a:pt x="7079" y="14457"/>
                    <a:pt x="7161" y="13914"/>
                    <a:pt x="7215" y="13372"/>
                  </a:cubicBezTo>
                  <a:cubicBezTo>
                    <a:pt x="7351" y="12178"/>
                    <a:pt x="7432" y="11012"/>
                    <a:pt x="7513" y="9791"/>
                  </a:cubicBezTo>
                  <a:cubicBezTo>
                    <a:pt x="7622" y="8462"/>
                    <a:pt x="7730" y="7133"/>
                    <a:pt x="7758" y="5804"/>
                  </a:cubicBezTo>
                  <a:cubicBezTo>
                    <a:pt x="7758" y="5180"/>
                    <a:pt x="7785" y="4502"/>
                    <a:pt x="7785" y="3851"/>
                  </a:cubicBezTo>
                  <a:cubicBezTo>
                    <a:pt x="7758" y="3526"/>
                    <a:pt x="7758" y="3200"/>
                    <a:pt x="7730" y="2848"/>
                  </a:cubicBezTo>
                  <a:cubicBezTo>
                    <a:pt x="7703" y="2224"/>
                    <a:pt x="7459" y="1437"/>
                    <a:pt x="7025" y="976"/>
                  </a:cubicBezTo>
                  <a:lnTo>
                    <a:pt x="6890" y="813"/>
                  </a:lnTo>
                  <a:cubicBezTo>
                    <a:pt x="6808" y="759"/>
                    <a:pt x="6754" y="678"/>
                    <a:pt x="6673" y="651"/>
                  </a:cubicBezTo>
                  <a:cubicBezTo>
                    <a:pt x="6537" y="542"/>
                    <a:pt x="6374" y="461"/>
                    <a:pt x="6157" y="434"/>
                  </a:cubicBezTo>
                  <a:cubicBezTo>
                    <a:pt x="6076" y="379"/>
                    <a:pt x="5967" y="379"/>
                    <a:pt x="5832" y="379"/>
                  </a:cubicBezTo>
                  <a:cubicBezTo>
                    <a:pt x="5696" y="379"/>
                    <a:pt x="5615" y="488"/>
                    <a:pt x="5479" y="515"/>
                  </a:cubicBezTo>
                  <a:lnTo>
                    <a:pt x="5452" y="515"/>
                  </a:lnTo>
                  <a:lnTo>
                    <a:pt x="5425" y="488"/>
                  </a:lnTo>
                  <a:lnTo>
                    <a:pt x="5316" y="379"/>
                  </a:lnTo>
                  <a:cubicBezTo>
                    <a:pt x="5262" y="325"/>
                    <a:pt x="5181" y="244"/>
                    <a:pt x="5072" y="217"/>
                  </a:cubicBezTo>
                  <a:cubicBezTo>
                    <a:pt x="4882" y="108"/>
                    <a:pt x="4638" y="54"/>
                    <a:pt x="4394" y="27"/>
                  </a:cubicBezTo>
                  <a:cubicBezTo>
                    <a:pt x="4295" y="9"/>
                    <a:pt x="4195" y="1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57"/>
          <p:cNvSpPr/>
          <p:nvPr/>
        </p:nvSpPr>
        <p:spPr>
          <a:xfrm>
            <a:off x="5193899" y="2629765"/>
            <a:ext cx="327477" cy="585924"/>
          </a:xfrm>
          <a:custGeom>
            <a:avLst/>
            <a:gdLst/>
            <a:ahLst/>
            <a:cxnLst/>
            <a:rect l="l" t="t" r="r" b="b"/>
            <a:pathLst>
              <a:path w="11339" h="19400" extrusionOk="0">
                <a:moveTo>
                  <a:pt x="6101" y="318"/>
                </a:moveTo>
                <a:cubicBezTo>
                  <a:pt x="6229" y="318"/>
                  <a:pt x="6348" y="352"/>
                  <a:pt x="6429" y="481"/>
                </a:cubicBezTo>
                <a:cubicBezTo>
                  <a:pt x="6564" y="698"/>
                  <a:pt x="6483" y="969"/>
                  <a:pt x="6456" y="1159"/>
                </a:cubicBezTo>
                <a:cubicBezTo>
                  <a:pt x="6429" y="1403"/>
                  <a:pt x="6402" y="1647"/>
                  <a:pt x="6347" y="1837"/>
                </a:cubicBezTo>
                <a:cubicBezTo>
                  <a:pt x="6320" y="1972"/>
                  <a:pt x="6293" y="2162"/>
                  <a:pt x="6293" y="2325"/>
                </a:cubicBezTo>
                <a:cubicBezTo>
                  <a:pt x="6247" y="2321"/>
                  <a:pt x="6201" y="2319"/>
                  <a:pt x="6156" y="2319"/>
                </a:cubicBezTo>
                <a:cubicBezTo>
                  <a:pt x="6014" y="2319"/>
                  <a:pt x="5877" y="2335"/>
                  <a:pt x="5742" y="2335"/>
                </a:cubicBezTo>
                <a:cubicBezTo>
                  <a:pt x="5645" y="2335"/>
                  <a:pt x="5549" y="2327"/>
                  <a:pt x="5452" y="2298"/>
                </a:cubicBezTo>
                <a:cubicBezTo>
                  <a:pt x="5154" y="2216"/>
                  <a:pt x="5262" y="2054"/>
                  <a:pt x="5262" y="1810"/>
                </a:cubicBezTo>
                <a:cubicBezTo>
                  <a:pt x="5262" y="1565"/>
                  <a:pt x="5235" y="1376"/>
                  <a:pt x="5208" y="1132"/>
                </a:cubicBezTo>
                <a:cubicBezTo>
                  <a:pt x="5127" y="942"/>
                  <a:pt x="5073" y="698"/>
                  <a:pt x="5262" y="562"/>
                </a:cubicBezTo>
                <a:cubicBezTo>
                  <a:pt x="5452" y="453"/>
                  <a:pt x="5642" y="399"/>
                  <a:pt x="5832" y="345"/>
                </a:cubicBezTo>
                <a:cubicBezTo>
                  <a:pt x="5920" y="334"/>
                  <a:pt x="6013" y="318"/>
                  <a:pt x="6101" y="318"/>
                </a:cubicBezTo>
                <a:close/>
                <a:moveTo>
                  <a:pt x="5073" y="2705"/>
                </a:moveTo>
                <a:lnTo>
                  <a:pt x="4991" y="2759"/>
                </a:lnTo>
                <a:cubicBezTo>
                  <a:pt x="4856" y="2867"/>
                  <a:pt x="4720" y="2976"/>
                  <a:pt x="4584" y="3112"/>
                </a:cubicBezTo>
                <a:cubicBezTo>
                  <a:pt x="4313" y="3329"/>
                  <a:pt x="4042" y="3600"/>
                  <a:pt x="3825" y="3925"/>
                </a:cubicBezTo>
                <a:cubicBezTo>
                  <a:pt x="3364" y="4468"/>
                  <a:pt x="2903" y="5064"/>
                  <a:pt x="2740" y="5743"/>
                </a:cubicBezTo>
                <a:cubicBezTo>
                  <a:pt x="2740" y="5761"/>
                  <a:pt x="2753" y="5793"/>
                  <a:pt x="2761" y="5793"/>
                </a:cubicBezTo>
                <a:cubicBezTo>
                  <a:pt x="2764" y="5793"/>
                  <a:pt x="2767" y="5787"/>
                  <a:pt x="2767" y="5770"/>
                </a:cubicBezTo>
                <a:cubicBezTo>
                  <a:pt x="2957" y="5498"/>
                  <a:pt x="3147" y="5227"/>
                  <a:pt x="3337" y="4956"/>
                </a:cubicBezTo>
                <a:cubicBezTo>
                  <a:pt x="3554" y="4658"/>
                  <a:pt x="3771" y="4386"/>
                  <a:pt x="4015" y="4115"/>
                </a:cubicBezTo>
                <a:cubicBezTo>
                  <a:pt x="4259" y="3871"/>
                  <a:pt x="4503" y="3654"/>
                  <a:pt x="4774" y="3410"/>
                </a:cubicBezTo>
                <a:cubicBezTo>
                  <a:pt x="4910" y="3274"/>
                  <a:pt x="5073" y="3166"/>
                  <a:pt x="5208" y="3057"/>
                </a:cubicBezTo>
                <a:cubicBezTo>
                  <a:pt x="5317" y="3003"/>
                  <a:pt x="5398" y="2922"/>
                  <a:pt x="5507" y="2840"/>
                </a:cubicBezTo>
                <a:cubicBezTo>
                  <a:pt x="5534" y="2867"/>
                  <a:pt x="5588" y="2895"/>
                  <a:pt x="5615" y="2976"/>
                </a:cubicBezTo>
                <a:cubicBezTo>
                  <a:pt x="5669" y="3112"/>
                  <a:pt x="5724" y="3301"/>
                  <a:pt x="5751" y="3464"/>
                </a:cubicBezTo>
                <a:lnTo>
                  <a:pt x="5751" y="3654"/>
                </a:lnTo>
                <a:cubicBezTo>
                  <a:pt x="5751" y="3790"/>
                  <a:pt x="5724" y="3925"/>
                  <a:pt x="5724" y="4007"/>
                </a:cubicBezTo>
                <a:cubicBezTo>
                  <a:pt x="5588" y="4766"/>
                  <a:pt x="5127" y="5363"/>
                  <a:pt x="4639" y="5905"/>
                </a:cubicBezTo>
                <a:cubicBezTo>
                  <a:pt x="4530" y="6014"/>
                  <a:pt x="4422" y="6149"/>
                  <a:pt x="4286" y="6258"/>
                </a:cubicBezTo>
                <a:cubicBezTo>
                  <a:pt x="4259" y="6258"/>
                  <a:pt x="4259" y="6285"/>
                  <a:pt x="4259" y="6285"/>
                </a:cubicBezTo>
                <a:cubicBezTo>
                  <a:pt x="3852" y="6665"/>
                  <a:pt x="3418" y="7044"/>
                  <a:pt x="2930" y="7316"/>
                </a:cubicBezTo>
                <a:cubicBezTo>
                  <a:pt x="2525" y="7503"/>
                  <a:pt x="2093" y="7627"/>
                  <a:pt x="1675" y="7627"/>
                </a:cubicBezTo>
                <a:cubicBezTo>
                  <a:pt x="1366" y="7627"/>
                  <a:pt x="1064" y="7559"/>
                  <a:pt x="787" y="7397"/>
                </a:cubicBezTo>
                <a:cubicBezTo>
                  <a:pt x="1438" y="6502"/>
                  <a:pt x="1736" y="5363"/>
                  <a:pt x="2360" y="4468"/>
                </a:cubicBezTo>
                <a:cubicBezTo>
                  <a:pt x="2496" y="4224"/>
                  <a:pt x="2659" y="4007"/>
                  <a:pt x="2876" y="3844"/>
                </a:cubicBezTo>
                <a:cubicBezTo>
                  <a:pt x="3337" y="3518"/>
                  <a:pt x="3852" y="3139"/>
                  <a:pt x="4367" y="2867"/>
                </a:cubicBezTo>
                <a:cubicBezTo>
                  <a:pt x="4422" y="2840"/>
                  <a:pt x="4449" y="2840"/>
                  <a:pt x="4530" y="2786"/>
                </a:cubicBezTo>
                <a:cubicBezTo>
                  <a:pt x="4693" y="2732"/>
                  <a:pt x="4910" y="2732"/>
                  <a:pt x="5073" y="2705"/>
                </a:cubicBezTo>
                <a:close/>
                <a:moveTo>
                  <a:pt x="6602" y="2863"/>
                </a:moveTo>
                <a:cubicBezTo>
                  <a:pt x="6651" y="2863"/>
                  <a:pt x="6707" y="2879"/>
                  <a:pt x="6754" y="2895"/>
                </a:cubicBezTo>
                <a:cubicBezTo>
                  <a:pt x="7080" y="3003"/>
                  <a:pt x="7378" y="3084"/>
                  <a:pt x="7676" y="3247"/>
                </a:cubicBezTo>
                <a:cubicBezTo>
                  <a:pt x="8300" y="3518"/>
                  <a:pt x="8843" y="3871"/>
                  <a:pt x="9304" y="4359"/>
                </a:cubicBezTo>
                <a:cubicBezTo>
                  <a:pt x="10199" y="5227"/>
                  <a:pt x="10687" y="6475"/>
                  <a:pt x="10470" y="7750"/>
                </a:cubicBezTo>
                <a:cubicBezTo>
                  <a:pt x="10009" y="7424"/>
                  <a:pt x="9548" y="7234"/>
                  <a:pt x="9033" y="7072"/>
                </a:cubicBezTo>
                <a:cubicBezTo>
                  <a:pt x="8653" y="6963"/>
                  <a:pt x="8327" y="6828"/>
                  <a:pt x="7975" y="6665"/>
                </a:cubicBezTo>
                <a:cubicBezTo>
                  <a:pt x="7866" y="6583"/>
                  <a:pt x="7758" y="6556"/>
                  <a:pt x="7595" y="6475"/>
                </a:cubicBezTo>
                <a:cubicBezTo>
                  <a:pt x="7487" y="6421"/>
                  <a:pt x="7405" y="6258"/>
                  <a:pt x="7270" y="6177"/>
                </a:cubicBezTo>
                <a:cubicBezTo>
                  <a:pt x="7134" y="6041"/>
                  <a:pt x="6998" y="5905"/>
                  <a:pt x="6890" y="5770"/>
                </a:cubicBezTo>
                <a:cubicBezTo>
                  <a:pt x="6646" y="5498"/>
                  <a:pt x="6483" y="5173"/>
                  <a:pt x="6320" y="4820"/>
                </a:cubicBezTo>
                <a:cubicBezTo>
                  <a:pt x="6212" y="4549"/>
                  <a:pt x="6103" y="4278"/>
                  <a:pt x="6076" y="4007"/>
                </a:cubicBezTo>
                <a:cubicBezTo>
                  <a:pt x="6130" y="3708"/>
                  <a:pt x="6130" y="3410"/>
                  <a:pt x="6049" y="3139"/>
                </a:cubicBezTo>
                <a:lnTo>
                  <a:pt x="6049" y="3139"/>
                </a:lnTo>
                <a:cubicBezTo>
                  <a:pt x="6185" y="3220"/>
                  <a:pt x="6347" y="3301"/>
                  <a:pt x="6483" y="3356"/>
                </a:cubicBezTo>
                <a:cubicBezTo>
                  <a:pt x="6754" y="3546"/>
                  <a:pt x="7053" y="3735"/>
                  <a:pt x="7297" y="3952"/>
                </a:cubicBezTo>
                <a:cubicBezTo>
                  <a:pt x="7785" y="4359"/>
                  <a:pt x="8219" y="4902"/>
                  <a:pt x="8463" y="5498"/>
                </a:cubicBezTo>
                <a:cubicBezTo>
                  <a:pt x="8473" y="5528"/>
                  <a:pt x="8487" y="5540"/>
                  <a:pt x="8500" y="5540"/>
                </a:cubicBezTo>
                <a:cubicBezTo>
                  <a:pt x="8523" y="5540"/>
                  <a:pt x="8544" y="5506"/>
                  <a:pt x="8544" y="5471"/>
                </a:cubicBezTo>
                <a:cubicBezTo>
                  <a:pt x="8463" y="4793"/>
                  <a:pt x="8083" y="4224"/>
                  <a:pt x="7595" y="3735"/>
                </a:cubicBezTo>
                <a:cubicBezTo>
                  <a:pt x="7324" y="3518"/>
                  <a:pt x="7053" y="3274"/>
                  <a:pt x="6754" y="3057"/>
                </a:cubicBezTo>
                <a:cubicBezTo>
                  <a:pt x="6700" y="3030"/>
                  <a:pt x="6591" y="2976"/>
                  <a:pt x="6510" y="2895"/>
                </a:cubicBezTo>
                <a:cubicBezTo>
                  <a:pt x="6533" y="2872"/>
                  <a:pt x="6566" y="2863"/>
                  <a:pt x="6602" y="2863"/>
                </a:cubicBezTo>
                <a:close/>
                <a:moveTo>
                  <a:pt x="5778" y="4929"/>
                </a:moveTo>
                <a:lnTo>
                  <a:pt x="5778" y="4956"/>
                </a:lnTo>
                <a:cubicBezTo>
                  <a:pt x="5778" y="5200"/>
                  <a:pt x="5805" y="5444"/>
                  <a:pt x="5805" y="5661"/>
                </a:cubicBezTo>
                <a:cubicBezTo>
                  <a:pt x="5859" y="6122"/>
                  <a:pt x="5886" y="6583"/>
                  <a:pt x="5886" y="7017"/>
                </a:cubicBezTo>
                <a:cubicBezTo>
                  <a:pt x="5913" y="7940"/>
                  <a:pt x="5913" y="8862"/>
                  <a:pt x="5886" y="9784"/>
                </a:cubicBezTo>
                <a:cubicBezTo>
                  <a:pt x="5886" y="9825"/>
                  <a:pt x="5920" y="9845"/>
                  <a:pt x="5954" y="9845"/>
                </a:cubicBezTo>
                <a:cubicBezTo>
                  <a:pt x="5988" y="9845"/>
                  <a:pt x="6022" y="9825"/>
                  <a:pt x="6022" y="9784"/>
                </a:cubicBezTo>
                <a:cubicBezTo>
                  <a:pt x="6076" y="8862"/>
                  <a:pt x="6158" y="7912"/>
                  <a:pt x="6158" y="6990"/>
                </a:cubicBezTo>
                <a:lnTo>
                  <a:pt x="6158" y="5634"/>
                </a:lnTo>
                <a:lnTo>
                  <a:pt x="6158" y="5227"/>
                </a:lnTo>
                <a:cubicBezTo>
                  <a:pt x="6347" y="5661"/>
                  <a:pt x="6646" y="6068"/>
                  <a:pt x="6998" y="6394"/>
                </a:cubicBezTo>
                <a:cubicBezTo>
                  <a:pt x="7107" y="6475"/>
                  <a:pt x="7188" y="6556"/>
                  <a:pt x="7297" y="6665"/>
                </a:cubicBezTo>
                <a:cubicBezTo>
                  <a:pt x="7297" y="6855"/>
                  <a:pt x="7378" y="7099"/>
                  <a:pt x="7378" y="7289"/>
                </a:cubicBezTo>
                <a:cubicBezTo>
                  <a:pt x="7405" y="7641"/>
                  <a:pt x="7378" y="7967"/>
                  <a:pt x="7324" y="8319"/>
                </a:cubicBezTo>
                <a:cubicBezTo>
                  <a:pt x="7270" y="8997"/>
                  <a:pt x="7053" y="9676"/>
                  <a:pt x="6754" y="10245"/>
                </a:cubicBezTo>
                <a:cubicBezTo>
                  <a:pt x="6591" y="10543"/>
                  <a:pt x="6429" y="10815"/>
                  <a:pt x="6212" y="11086"/>
                </a:cubicBezTo>
                <a:cubicBezTo>
                  <a:pt x="6185" y="11140"/>
                  <a:pt x="6076" y="11303"/>
                  <a:pt x="6049" y="11303"/>
                </a:cubicBezTo>
                <a:lnTo>
                  <a:pt x="5913" y="11194"/>
                </a:lnTo>
                <a:cubicBezTo>
                  <a:pt x="5778" y="11086"/>
                  <a:pt x="5642" y="11005"/>
                  <a:pt x="5507" y="10869"/>
                </a:cubicBezTo>
                <a:cubicBezTo>
                  <a:pt x="4991" y="10354"/>
                  <a:pt x="4720" y="9703"/>
                  <a:pt x="4584" y="8997"/>
                </a:cubicBezTo>
                <a:cubicBezTo>
                  <a:pt x="4557" y="8726"/>
                  <a:pt x="4476" y="8455"/>
                  <a:pt x="4476" y="8184"/>
                </a:cubicBezTo>
                <a:cubicBezTo>
                  <a:pt x="4476" y="7912"/>
                  <a:pt x="4530" y="7641"/>
                  <a:pt x="4557" y="7370"/>
                </a:cubicBezTo>
                <a:cubicBezTo>
                  <a:pt x="4530" y="7072"/>
                  <a:pt x="4557" y="6773"/>
                  <a:pt x="4530" y="6529"/>
                </a:cubicBezTo>
                <a:lnTo>
                  <a:pt x="4828" y="6231"/>
                </a:lnTo>
                <a:cubicBezTo>
                  <a:pt x="5208" y="5851"/>
                  <a:pt x="5534" y="5390"/>
                  <a:pt x="5778" y="4929"/>
                </a:cubicBezTo>
                <a:close/>
                <a:moveTo>
                  <a:pt x="3635" y="7207"/>
                </a:moveTo>
                <a:lnTo>
                  <a:pt x="3635" y="7207"/>
                </a:lnTo>
                <a:cubicBezTo>
                  <a:pt x="3581" y="7316"/>
                  <a:pt x="3499" y="7370"/>
                  <a:pt x="3472" y="7478"/>
                </a:cubicBezTo>
                <a:cubicBezTo>
                  <a:pt x="3228" y="7777"/>
                  <a:pt x="3038" y="8129"/>
                  <a:pt x="2794" y="8428"/>
                </a:cubicBezTo>
                <a:cubicBezTo>
                  <a:pt x="2333" y="9025"/>
                  <a:pt x="1872" y="9648"/>
                  <a:pt x="1329" y="10191"/>
                </a:cubicBezTo>
                <a:cubicBezTo>
                  <a:pt x="1310" y="10210"/>
                  <a:pt x="1318" y="10229"/>
                  <a:pt x="1344" y="10229"/>
                </a:cubicBezTo>
                <a:cubicBezTo>
                  <a:pt x="1354" y="10229"/>
                  <a:pt x="1368" y="10226"/>
                  <a:pt x="1384" y="10218"/>
                </a:cubicBezTo>
                <a:cubicBezTo>
                  <a:pt x="1953" y="9703"/>
                  <a:pt x="2523" y="9242"/>
                  <a:pt x="3038" y="8618"/>
                </a:cubicBezTo>
                <a:cubicBezTo>
                  <a:pt x="3255" y="8346"/>
                  <a:pt x="3499" y="8048"/>
                  <a:pt x="3716" y="7777"/>
                </a:cubicBezTo>
                <a:cubicBezTo>
                  <a:pt x="3798" y="7614"/>
                  <a:pt x="3933" y="7478"/>
                  <a:pt x="4042" y="7316"/>
                </a:cubicBezTo>
                <a:lnTo>
                  <a:pt x="4042" y="7723"/>
                </a:lnTo>
                <a:cubicBezTo>
                  <a:pt x="4042" y="7885"/>
                  <a:pt x="4015" y="8048"/>
                  <a:pt x="3988" y="8211"/>
                </a:cubicBezTo>
                <a:cubicBezTo>
                  <a:pt x="3879" y="8862"/>
                  <a:pt x="3716" y="9486"/>
                  <a:pt x="3337" y="9974"/>
                </a:cubicBezTo>
                <a:cubicBezTo>
                  <a:pt x="2788" y="10847"/>
                  <a:pt x="1735" y="11536"/>
                  <a:pt x="641" y="11536"/>
                </a:cubicBezTo>
                <a:cubicBezTo>
                  <a:pt x="545" y="11536"/>
                  <a:pt x="449" y="11531"/>
                  <a:pt x="353" y="11520"/>
                </a:cubicBezTo>
                <a:cubicBezTo>
                  <a:pt x="407" y="10842"/>
                  <a:pt x="461" y="10109"/>
                  <a:pt x="597" y="9431"/>
                </a:cubicBezTo>
                <a:cubicBezTo>
                  <a:pt x="733" y="8862"/>
                  <a:pt x="977" y="8401"/>
                  <a:pt x="1384" y="7994"/>
                </a:cubicBezTo>
                <a:cubicBezTo>
                  <a:pt x="1457" y="8002"/>
                  <a:pt x="1531" y="8006"/>
                  <a:pt x="1605" y="8006"/>
                </a:cubicBezTo>
                <a:cubicBezTo>
                  <a:pt x="2299" y="8006"/>
                  <a:pt x="3022" y="7673"/>
                  <a:pt x="3635" y="7207"/>
                </a:cubicBezTo>
                <a:close/>
                <a:moveTo>
                  <a:pt x="7812" y="7234"/>
                </a:moveTo>
                <a:cubicBezTo>
                  <a:pt x="7839" y="7261"/>
                  <a:pt x="7866" y="7343"/>
                  <a:pt x="7948" y="7370"/>
                </a:cubicBezTo>
                <a:cubicBezTo>
                  <a:pt x="8083" y="7506"/>
                  <a:pt x="8192" y="7641"/>
                  <a:pt x="8327" y="7804"/>
                </a:cubicBezTo>
                <a:cubicBezTo>
                  <a:pt x="8544" y="8075"/>
                  <a:pt x="8843" y="8401"/>
                  <a:pt x="9033" y="8699"/>
                </a:cubicBezTo>
                <a:cubicBezTo>
                  <a:pt x="9277" y="8997"/>
                  <a:pt x="9467" y="9296"/>
                  <a:pt x="9656" y="9621"/>
                </a:cubicBezTo>
                <a:cubicBezTo>
                  <a:pt x="9738" y="9784"/>
                  <a:pt x="9819" y="9947"/>
                  <a:pt x="9873" y="10109"/>
                </a:cubicBezTo>
                <a:cubicBezTo>
                  <a:pt x="9955" y="10299"/>
                  <a:pt x="10009" y="10489"/>
                  <a:pt x="10118" y="10652"/>
                </a:cubicBezTo>
                <a:cubicBezTo>
                  <a:pt x="10129" y="10663"/>
                  <a:pt x="10145" y="10670"/>
                  <a:pt x="10159" y="10670"/>
                </a:cubicBezTo>
                <a:cubicBezTo>
                  <a:pt x="10180" y="10670"/>
                  <a:pt x="10199" y="10657"/>
                  <a:pt x="10199" y="10625"/>
                </a:cubicBezTo>
                <a:cubicBezTo>
                  <a:pt x="10226" y="10299"/>
                  <a:pt x="10009" y="9920"/>
                  <a:pt x="9873" y="9621"/>
                </a:cubicBezTo>
                <a:cubicBezTo>
                  <a:pt x="9711" y="9242"/>
                  <a:pt x="9548" y="8889"/>
                  <a:pt x="9304" y="8563"/>
                </a:cubicBezTo>
                <a:cubicBezTo>
                  <a:pt x="9114" y="8211"/>
                  <a:pt x="8870" y="7912"/>
                  <a:pt x="8626" y="7641"/>
                </a:cubicBezTo>
                <a:cubicBezTo>
                  <a:pt x="8517" y="7506"/>
                  <a:pt x="8382" y="7370"/>
                  <a:pt x="8300" y="7234"/>
                </a:cubicBezTo>
                <a:lnTo>
                  <a:pt x="8300" y="7234"/>
                </a:lnTo>
                <a:cubicBezTo>
                  <a:pt x="8355" y="7261"/>
                  <a:pt x="8436" y="7316"/>
                  <a:pt x="8517" y="7343"/>
                </a:cubicBezTo>
                <a:cubicBezTo>
                  <a:pt x="8870" y="7424"/>
                  <a:pt x="9195" y="7506"/>
                  <a:pt x="9521" y="7641"/>
                </a:cubicBezTo>
                <a:cubicBezTo>
                  <a:pt x="9738" y="7750"/>
                  <a:pt x="9955" y="7831"/>
                  <a:pt x="10145" y="8021"/>
                </a:cubicBezTo>
                <a:cubicBezTo>
                  <a:pt x="10253" y="8292"/>
                  <a:pt x="10389" y="8563"/>
                  <a:pt x="10443" y="8835"/>
                </a:cubicBezTo>
                <a:cubicBezTo>
                  <a:pt x="10579" y="9160"/>
                  <a:pt x="10687" y="9540"/>
                  <a:pt x="10769" y="9920"/>
                </a:cubicBezTo>
                <a:cubicBezTo>
                  <a:pt x="10877" y="10516"/>
                  <a:pt x="10904" y="11167"/>
                  <a:pt x="10823" y="11845"/>
                </a:cubicBezTo>
                <a:cubicBezTo>
                  <a:pt x="10823" y="11818"/>
                  <a:pt x="10199" y="11466"/>
                  <a:pt x="10118" y="11439"/>
                </a:cubicBezTo>
                <a:cubicBezTo>
                  <a:pt x="9901" y="11303"/>
                  <a:pt x="9656" y="11249"/>
                  <a:pt x="9439" y="11113"/>
                </a:cubicBezTo>
                <a:cubicBezTo>
                  <a:pt x="9195" y="10977"/>
                  <a:pt x="8924" y="10842"/>
                  <a:pt x="8734" y="10652"/>
                </a:cubicBezTo>
                <a:cubicBezTo>
                  <a:pt x="8436" y="10435"/>
                  <a:pt x="8192" y="10109"/>
                  <a:pt x="7975" y="9811"/>
                </a:cubicBezTo>
                <a:cubicBezTo>
                  <a:pt x="7839" y="9567"/>
                  <a:pt x="7758" y="9296"/>
                  <a:pt x="7649" y="9079"/>
                </a:cubicBezTo>
                <a:cubicBezTo>
                  <a:pt x="7676" y="8970"/>
                  <a:pt x="7676" y="8862"/>
                  <a:pt x="7704" y="8808"/>
                </a:cubicBezTo>
                <a:cubicBezTo>
                  <a:pt x="7785" y="8346"/>
                  <a:pt x="7839" y="7912"/>
                  <a:pt x="7812" y="7478"/>
                </a:cubicBezTo>
                <a:lnTo>
                  <a:pt x="7812" y="7234"/>
                </a:lnTo>
                <a:close/>
                <a:moveTo>
                  <a:pt x="7405" y="9648"/>
                </a:moveTo>
                <a:cubicBezTo>
                  <a:pt x="7378" y="9892"/>
                  <a:pt x="7432" y="10109"/>
                  <a:pt x="7541" y="10326"/>
                </a:cubicBezTo>
                <a:cubicBezTo>
                  <a:pt x="7676" y="10625"/>
                  <a:pt x="7839" y="10923"/>
                  <a:pt x="8002" y="11249"/>
                </a:cubicBezTo>
                <a:cubicBezTo>
                  <a:pt x="8355" y="11845"/>
                  <a:pt x="8680" y="12469"/>
                  <a:pt x="9168" y="13012"/>
                </a:cubicBezTo>
                <a:cubicBezTo>
                  <a:pt x="9176" y="13027"/>
                  <a:pt x="9188" y="13034"/>
                  <a:pt x="9201" y="13034"/>
                </a:cubicBezTo>
                <a:cubicBezTo>
                  <a:pt x="9234" y="13034"/>
                  <a:pt x="9277" y="12989"/>
                  <a:pt x="9277" y="12930"/>
                </a:cubicBezTo>
                <a:cubicBezTo>
                  <a:pt x="9006" y="12334"/>
                  <a:pt x="8653" y="11791"/>
                  <a:pt x="8355" y="11194"/>
                </a:cubicBezTo>
                <a:cubicBezTo>
                  <a:pt x="8219" y="10896"/>
                  <a:pt x="8056" y="10625"/>
                  <a:pt x="7921" y="10326"/>
                </a:cubicBezTo>
                <a:cubicBezTo>
                  <a:pt x="7921" y="10326"/>
                  <a:pt x="7921" y="10326"/>
                  <a:pt x="7921" y="10325"/>
                </a:cubicBezTo>
                <a:lnTo>
                  <a:pt x="7921" y="10325"/>
                </a:lnTo>
                <a:cubicBezTo>
                  <a:pt x="8050" y="10504"/>
                  <a:pt x="8213" y="10646"/>
                  <a:pt x="8355" y="10788"/>
                </a:cubicBezTo>
                <a:cubicBezTo>
                  <a:pt x="8680" y="11113"/>
                  <a:pt x="9060" y="11303"/>
                  <a:pt x="9467" y="11547"/>
                </a:cubicBezTo>
                <a:cubicBezTo>
                  <a:pt x="9575" y="11601"/>
                  <a:pt x="9711" y="11683"/>
                  <a:pt x="9846" y="11737"/>
                </a:cubicBezTo>
                <a:cubicBezTo>
                  <a:pt x="9846" y="11873"/>
                  <a:pt x="9873" y="12008"/>
                  <a:pt x="9873" y="12117"/>
                </a:cubicBezTo>
                <a:cubicBezTo>
                  <a:pt x="9901" y="12388"/>
                  <a:pt x="9901" y="12659"/>
                  <a:pt x="9901" y="12930"/>
                </a:cubicBezTo>
                <a:cubicBezTo>
                  <a:pt x="9901" y="13283"/>
                  <a:pt x="9873" y="13554"/>
                  <a:pt x="9846" y="13825"/>
                </a:cubicBezTo>
                <a:cubicBezTo>
                  <a:pt x="9819" y="13961"/>
                  <a:pt x="9819" y="14097"/>
                  <a:pt x="9792" y="14232"/>
                </a:cubicBezTo>
                <a:cubicBezTo>
                  <a:pt x="9792" y="14287"/>
                  <a:pt x="9738" y="14368"/>
                  <a:pt x="9738" y="14395"/>
                </a:cubicBezTo>
                <a:lnTo>
                  <a:pt x="9711" y="14395"/>
                </a:lnTo>
                <a:cubicBezTo>
                  <a:pt x="9629" y="14314"/>
                  <a:pt x="9494" y="14287"/>
                  <a:pt x="9412" y="14232"/>
                </a:cubicBezTo>
                <a:cubicBezTo>
                  <a:pt x="9304" y="14151"/>
                  <a:pt x="9168" y="14097"/>
                  <a:pt x="9060" y="14015"/>
                </a:cubicBezTo>
                <a:cubicBezTo>
                  <a:pt x="8870" y="13880"/>
                  <a:pt x="8653" y="13744"/>
                  <a:pt x="8463" y="13581"/>
                </a:cubicBezTo>
                <a:cubicBezTo>
                  <a:pt x="8273" y="13446"/>
                  <a:pt x="8083" y="13283"/>
                  <a:pt x="7921" y="13147"/>
                </a:cubicBezTo>
                <a:cubicBezTo>
                  <a:pt x="7812" y="13039"/>
                  <a:pt x="7704" y="12930"/>
                  <a:pt x="7568" y="12822"/>
                </a:cubicBezTo>
                <a:cubicBezTo>
                  <a:pt x="7568" y="12415"/>
                  <a:pt x="7514" y="12008"/>
                  <a:pt x="7432" y="11601"/>
                </a:cubicBezTo>
                <a:cubicBezTo>
                  <a:pt x="7378" y="11249"/>
                  <a:pt x="7297" y="10760"/>
                  <a:pt x="7053" y="10435"/>
                </a:cubicBezTo>
                <a:cubicBezTo>
                  <a:pt x="7188" y="10191"/>
                  <a:pt x="7297" y="9920"/>
                  <a:pt x="7405" y="9648"/>
                </a:cubicBezTo>
                <a:close/>
                <a:moveTo>
                  <a:pt x="4088" y="9623"/>
                </a:moveTo>
                <a:cubicBezTo>
                  <a:pt x="4137" y="9623"/>
                  <a:pt x="4042" y="9824"/>
                  <a:pt x="4042" y="9892"/>
                </a:cubicBezTo>
                <a:cubicBezTo>
                  <a:pt x="3906" y="10245"/>
                  <a:pt x="3771" y="10625"/>
                  <a:pt x="3608" y="11005"/>
                </a:cubicBezTo>
                <a:cubicBezTo>
                  <a:pt x="3282" y="11710"/>
                  <a:pt x="2821" y="12388"/>
                  <a:pt x="2333" y="13012"/>
                </a:cubicBezTo>
                <a:cubicBezTo>
                  <a:pt x="2295" y="13049"/>
                  <a:pt x="2323" y="13100"/>
                  <a:pt x="2353" y="13100"/>
                </a:cubicBezTo>
                <a:cubicBezTo>
                  <a:pt x="2366" y="13100"/>
                  <a:pt x="2379" y="13091"/>
                  <a:pt x="2387" y="13066"/>
                </a:cubicBezTo>
                <a:cubicBezTo>
                  <a:pt x="3011" y="12524"/>
                  <a:pt x="3472" y="11873"/>
                  <a:pt x="3879" y="11167"/>
                </a:cubicBezTo>
                <a:cubicBezTo>
                  <a:pt x="4096" y="10842"/>
                  <a:pt x="4259" y="10462"/>
                  <a:pt x="4394" y="10082"/>
                </a:cubicBezTo>
                <a:cubicBezTo>
                  <a:pt x="4422" y="9974"/>
                  <a:pt x="4449" y="9920"/>
                  <a:pt x="4503" y="9811"/>
                </a:cubicBezTo>
                <a:cubicBezTo>
                  <a:pt x="4639" y="10218"/>
                  <a:pt x="4828" y="10598"/>
                  <a:pt x="5100" y="10923"/>
                </a:cubicBezTo>
                <a:cubicBezTo>
                  <a:pt x="4964" y="11113"/>
                  <a:pt x="4910" y="11303"/>
                  <a:pt x="4774" y="11520"/>
                </a:cubicBezTo>
                <a:cubicBezTo>
                  <a:pt x="4639" y="11737"/>
                  <a:pt x="4449" y="11981"/>
                  <a:pt x="4313" y="12225"/>
                </a:cubicBezTo>
                <a:cubicBezTo>
                  <a:pt x="4015" y="12659"/>
                  <a:pt x="3635" y="13093"/>
                  <a:pt x="3282" y="13473"/>
                </a:cubicBezTo>
                <a:cubicBezTo>
                  <a:pt x="2794" y="13853"/>
                  <a:pt x="2360" y="14232"/>
                  <a:pt x="1872" y="14531"/>
                </a:cubicBezTo>
                <a:lnTo>
                  <a:pt x="1574" y="14721"/>
                </a:lnTo>
                <a:cubicBezTo>
                  <a:pt x="1546" y="14721"/>
                  <a:pt x="1519" y="14775"/>
                  <a:pt x="1519" y="14775"/>
                </a:cubicBezTo>
                <a:cubicBezTo>
                  <a:pt x="1465" y="14693"/>
                  <a:pt x="1465" y="14612"/>
                  <a:pt x="1438" y="14531"/>
                </a:cubicBezTo>
                <a:cubicBezTo>
                  <a:pt x="1384" y="14205"/>
                  <a:pt x="1302" y="13934"/>
                  <a:pt x="1302" y="13636"/>
                </a:cubicBezTo>
                <a:cubicBezTo>
                  <a:pt x="1275" y="13012"/>
                  <a:pt x="1411" y="12388"/>
                  <a:pt x="1519" y="11791"/>
                </a:cubicBezTo>
                <a:cubicBezTo>
                  <a:pt x="2360" y="11547"/>
                  <a:pt x="3093" y="11005"/>
                  <a:pt x="3635" y="10299"/>
                </a:cubicBezTo>
                <a:cubicBezTo>
                  <a:pt x="3743" y="10137"/>
                  <a:pt x="3852" y="9974"/>
                  <a:pt x="3960" y="9838"/>
                </a:cubicBezTo>
                <a:cubicBezTo>
                  <a:pt x="3988" y="9784"/>
                  <a:pt x="3988" y="9676"/>
                  <a:pt x="4042" y="9648"/>
                </a:cubicBezTo>
                <a:cubicBezTo>
                  <a:pt x="4064" y="9631"/>
                  <a:pt x="4079" y="9623"/>
                  <a:pt x="4088" y="9623"/>
                </a:cubicBezTo>
                <a:close/>
                <a:moveTo>
                  <a:pt x="6808" y="10869"/>
                </a:moveTo>
                <a:cubicBezTo>
                  <a:pt x="6836" y="11059"/>
                  <a:pt x="6890" y="11276"/>
                  <a:pt x="6944" y="11466"/>
                </a:cubicBezTo>
                <a:cubicBezTo>
                  <a:pt x="6998" y="11818"/>
                  <a:pt x="7080" y="12171"/>
                  <a:pt x="7107" y="12551"/>
                </a:cubicBezTo>
                <a:cubicBezTo>
                  <a:pt x="7161" y="13174"/>
                  <a:pt x="7134" y="13798"/>
                  <a:pt x="6971" y="14422"/>
                </a:cubicBezTo>
                <a:cubicBezTo>
                  <a:pt x="6944" y="14693"/>
                  <a:pt x="6808" y="14965"/>
                  <a:pt x="6673" y="15236"/>
                </a:cubicBezTo>
                <a:cubicBezTo>
                  <a:pt x="6572" y="15387"/>
                  <a:pt x="6330" y="15868"/>
                  <a:pt x="6100" y="15868"/>
                </a:cubicBezTo>
                <a:cubicBezTo>
                  <a:pt x="6083" y="15868"/>
                  <a:pt x="6066" y="15865"/>
                  <a:pt x="6049" y="15860"/>
                </a:cubicBezTo>
                <a:cubicBezTo>
                  <a:pt x="5534" y="15670"/>
                  <a:pt x="5235" y="14992"/>
                  <a:pt x="5045" y="14531"/>
                </a:cubicBezTo>
                <a:cubicBezTo>
                  <a:pt x="4774" y="13907"/>
                  <a:pt x="4639" y="13256"/>
                  <a:pt x="4476" y="12632"/>
                </a:cubicBezTo>
                <a:lnTo>
                  <a:pt x="4476" y="12551"/>
                </a:lnTo>
                <a:cubicBezTo>
                  <a:pt x="4611" y="12361"/>
                  <a:pt x="4774" y="12144"/>
                  <a:pt x="4883" y="11900"/>
                </a:cubicBezTo>
                <a:cubicBezTo>
                  <a:pt x="5018" y="11710"/>
                  <a:pt x="5154" y="11466"/>
                  <a:pt x="5262" y="11194"/>
                </a:cubicBezTo>
                <a:cubicBezTo>
                  <a:pt x="5344" y="11276"/>
                  <a:pt x="5398" y="11330"/>
                  <a:pt x="5507" y="11411"/>
                </a:cubicBezTo>
                <a:cubicBezTo>
                  <a:pt x="5642" y="11493"/>
                  <a:pt x="5751" y="11547"/>
                  <a:pt x="5778" y="11737"/>
                </a:cubicBezTo>
                <a:cubicBezTo>
                  <a:pt x="5805" y="11900"/>
                  <a:pt x="5778" y="12090"/>
                  <a:pt x="5778" y="12252"/>
                </a:cubicBezTo>
                <a:cubicBezTo>
                  <a:pt x="5805" y="12524"/>
                  <a:pt x="5805" y="12795"/>
                  <a:pt x="5832" y="13066"/>
                </a:cubicBezTo>
                <a:cubicBezTo>
                  <a:pt x="5832" y="13337"/>
                  <a:pt x="5886" y="13581"/>
                  <a:pt x="5886" y="13853"/>
                </a:cubicBezTo>
                <a:cubicBezTo>
                  <a:pt x="5886" y="14097"/>
                  <a:pt x="5886" y="14368"/>
                  <a:pt x="5913" y="14585"/>
                </a:cubicBezTo>
                <a:cubicBezTo>
                  <a:pt x="5913" y="14598"/>
                  <a:pt x="5920" y="14605"/>
                  <a:pt x="5927" y="14605"/>
                </a:cubicBezTo>
                <a:cubicBezTo>
                  <a:pt x="5934" y="14605"/>
                  <a:pt x="5941" y="14598"/>
                  <a:pt x="5941" y="14585"/>
                </a:cubicBezTo>
                <a:cubicBezTo>
                  <a:pt x="6049" y="14368"/>
                  <a:pt x="6076" y="14124"/>
                  <a:pt x="6076" y="13880"/>
                </a:cubicBezTo>
                <a:cubicBezTo>
                  <a:pt x="6130" y="13608"/>
                  <a:pt x="6130" y="13337"/>
                  <a:pt x="6158" y="13066"/>
                </a:cubicBezTo>
                <a:lnTo>
                  <a:pt x="6158" y="12252"/>
                </a:lnTo>
                <a:cubicBezTo>
                  <a:pt x="6158" y="12008"/>
                  <a:pt x="6049" y="11764"/>
                  <a:pt x="6212" y="11601"/>
                </a:cubicBezTo>
                <a:cubicBezTo>
                  <a:pt x="6429" y="11411"/>
                  <a:pt x="6591" y="11194"/>
                  <a:pt x="6754" y="10923"/>
                </a:cubicBezTo>
                <a:cubicBezTo>
                  <a:pt x="6754" y="10896"/>
                  <a:pt x="6808" y="10896"/>
                  <a:pt x="6808" y="10869"/>
                </a:cubicBezTo>
                <a:close/>
                <a:moveTo>
                  <a:pt x="7866" y="13636"/>
                </a:moveTo>
                <a:cubicBezTo>
                  <a:pt x="8056" y="13798"/>
                  <a:pt x="8219" y="13934"/>
                  <a:pt x="8382" y="14070"/>
                </a:cubicBezTo>
                <a:cubicBezTo>
                  <a:pt x="8544" y="14205"/>
                  <a:pt x="8734" y="14314"/>
                  <a:pt x="8897" y="14449"/>
                </a:cubicBezTo>
                <a:cubicBezTo>
                  <a:pt x="8789" y="14639"/>
                  <a:pt x="8789" y="14856"/>
                  <a:pt x="8761" y="15073"/>
                </a:cubicBezTo>
                <a:cubicBezTo>
                  <a:pt x="8707" y="15399"/>
                  <a:pt x="8599" y="15724"/>
                  <a:pt x="8463" y="16022"/>
                </a:cubicBezTo>
                <a:cubicBezTo>
                  <a:pt x="8246" y="16484"/>
                  <a:pt x="7975" y="16945"/>
                  <a:pt x="7649" y="17324"/>
                </a:cubicBezTo>
                <a:lnTo>
                  <a:pt x="7432" y="16511"/>
                </a:lnTo>
                <a:cubicBezTo>
                  <a:pt x="7351" y="16185"/>
                  <a:pt x="7215" y="15805"/>
                  <a:pt x="6971" y="15534"/>
                </a:cubicBezTo>
                <a:cubicBezTo>
                  <a:pt x="7080" y="15372"/>
                  <a:pt x="7161" y="15209"/>
                  <a:pt x="7242" y="15019"/>
                </a:cubicBezTo>
                <a:cubicBezTo>
                  <a:pt x="7405" y="14612"/>
                  <a:pt x="7514" y="14205"/>
                  <a:pt x="7568" y="13771"/>
                </a:cubicBezTo>
                <a:cubicBezTo>
                  <a:pt x="7649" y="13988"/>
                  <a:pt x="7676" y="14178"/>
                  <a:pt x="7704" y="14395"/>
                </a:cubicBezTo>
                <a:cubicBezTo>
                  <a:pt x="7785" y="14856"/>
                  <a:pt x="7785" y="15344"/>
                  <a:pt x="7785" y="15833"/>
                </a:cubicBezTo>
                <a:cubicBezTo>
                  <a:pt x="7785" y="15885"/>
                  <a:pt x="7830" y="15915"/>
                  <a:pt x="7870" y="15915"/>
                </a:cubicBezTo>
                <a:cubicBezTo>
                  <a:pt x="7891" y="15915"/>
                  <a:pt x="7911" y="15906"/>
                  <a:pt x="7921" y="15887"/>
                </a:cubicBezTo>
                <a:cubicBezTo>
                  <a:pt x="8029" y="15372"/>
                  <a:pt x="8056" y="14829"/>
                  <a:pt x="7975" y="14314"/>
                </a:cubicBezTo>
                <a:cubicBezTo>
                  <a:pt x="7948" y="14070"/>
                  <a:pt x="7921" y="13853"/>
                  <a:pt x="7866" y="13636"/>
                </a:cubicBezTo>
                <a:close/>
                <a:moveTo>
                  <a:pt x="4015" y="13229"/>
                </a:moveTo>
                <a:lnTo>
                  <a:pt x="4015" y="13229"/>
                </a:lnTo>
                <a:cubicBezTo>
                  <a:pt x="3906" y="13608"/>
                  <a:pt x="3852" y="13988"/>
                  <a:pt x="3852" y="14314"/>
                </a:cubicBezTo>
                <a:cubicBezTo>
                  <a:pt x="3771" y="14965"/>
                  <a:pt x="3798" y="15670"/>
                  <a:pt x="3988" y="16321"/>
                </a:cubicBezTo>
                <a:cubicBezTo>
                  <a:pt x="3988" y="16334"/>
                  <a:pt x="3994" y="16341"/>
                  <a:pt x="4001" y="16341"/>
                </a:cubicBezTo>
                <a:cubicBezTo>
                  <a:pt x="4008" y="16341"/>
                  <a:pt x="4015" y="16334"/>
                  <a:pt x="4015" y="16321"/>
                </a:cubicBezTo>
                <a:cubicBezTo>
                  <a:pt x="4123" y="15724"/>
                  <a:pt x="4096" y="15073"/>
                  <a:pt x="4150" y="14422"/>
                </a:cubicBezTo>
                <a:cubicBezTo>
                  <a:pt x="4177" y="14097"/>
                  <a:pt x="4259" y="13771"/>
                  <a:pt x="4313" y="13473"/>
                </a:cubicBezTo>
                <a:cubicBezTo>
                  <a:pt x="4313" y="13446"/>
                  <a:pt x="4313" y="13419"/>
                  <a:pt x="4367" y="13364"/>
                </a:cubicBezTo>
                <a:cubicBezTo>
                  <a:pt x="4367" y="13419"/>
                  <a:pt x="4367" y="13446"/>
                  <a:pt x="4394" y="13500"/>
                </a:cubicBezTo>
                <a:cubicBezTo>
                  <a:pt x="4449" y="13907"/>
                  <a:pt x="4584" y="14287"/>
                  <a:pt x="4720" y="14666"/>
                </a:cubicBezTo>
                <a:cubicBezTo>
                  <a:pt x="4828" y="14938"/>
                  <a:pt x="4964" y="15182"/>
                  <a:pt x="5100" y="15453"/>
                </a:cubicBezTo>
                <a:cubicBezTo>
                  <a:pt x="5073" y="15507"/>
                  <a:pt x="5045" y="15534"/>
                  <a:pt x="4991" y="15616"/>
                </a:cubicBezTo>
                <a:lnTo>
                  <a:pt x="4801" y="16022"/>
                </a:lnTo>
                <a:cubicBezTo>
                  <a:pt x="4639" y="16294"/>
                  <a:pt x="4476" y="16592"/>
                  <a:pt x="4394" y="16890"/>
                </a:cubicBezTo>
                <a:cubicBezTo>
                  <a:pt x="4313" y="17080"/>
                  <a:pt x="4259" y="17216"/>
                  <a:pt x="4177" y="17379"/>
                </a:cubicBezTo>
                <a:lnTo>
                  <a:pt x="4096" y="17569"/>
                </a:lnTo>
                <a:cubicBezTo>
                  <a:pt x="4096" y="17623"/>
                  <a:pt x="4042" y="17650"/>
                  <a:pt x="4042" y="17677"/>
                </a:cubicBezTo>
                <a:cubicBezTo>
                  <a:pt x="3933" y="17623"/>
                  <a:pt x="3879" y="17487"/>
                  <a:pt x="3798" y="17406"/>
                </a:cubicBezTo>
                <a:cubicBezTo>
                  <a:pt x="3716" y="17297"/>
                  <a:pt x="3635" y="17216"/>
                  <a:pt x="3581" y="17107"/>
                </a:cubicBezTo>
                <a:cubicBezTo>
                  <a:pt x="3282" y="16701"/>
                  <a:pt x="3065" y="16212"/>
                  <a:pt x="2957" y="15751"/>
                </a:cubicBezTo>
                <a:cubicBezTo>
                  <a:pt x="2848" y="15317"/>
                  <a:pt x="2848" y="14829"/>
                  <a:pt x="2821" y="14395"/>
                </a:cubicBezTo>
                <a:cubicBezTo>
                  <a:pt x="2903" y="14314"/>
                  <a:pt x="2957" y="14259"/>
                  <a:pt x="3065" y="14178"/>
                </a:cubicBezTo>
                <a:cubicBezTo>
                  <a:pt x="3418" y="13880"/>
                  <a:pt x="3743" y="13581"/>
                  <a:pt x="4015" y="13229"/>
                </a:cubicBezTo>
                <a:close/>
                <a:moveTo>
                  <a:pt x="5362" y="15807"/>
                </a:moveTo>
                <a:cubicBezTo>
                  <a:pt x="5399" y="15807"/>
                  <a:pt x="5438" y="15830"/>
                  <a:pt x="5479" y="15887"/>
                </a:cubicBezTo>
                <a:cubicBezTo>
                  <a:pt x="5534" y="15995"/>
                  <a:pt x="5534" y="16158"/>
                  <a:pt x="5534" y="16267"/>
                </a:cubicBezTo>
                <a:cubicBezTo>
                  <a:pt x="5534" y="16538"/>
                  <a:pt x="5507" y="16809"/>
                  <a:pt x="5507" y="17026"/>
                </a:cubicBezTo>
                <a:cubicBezTo>
                  <a:pt x="5507" y="17379"/>
                  <a:pt x="5479" y="17840"/>
                  <a:pt x="5642" y="18165"/>
                </a:cubicBezTo>
                <a:cubicBezTo>
                  <a:pt x="5642" y="18174"/>
                  <a:pt x="5645" y="18177"/>
                  <a:pt x="5649" y="18177"/>
                </a:cubicBezTo>
                <a:cubicBezTo>
                  <a:pt x="5657" y="18177"/>
                  <a:pt x="5669" y="18165"/>
                  <a:pt x="5669" y="18165"/>
                </a:cubicBezTo>
                <a:cubicBezTo>
                  <a:pt x="5724" y="17975"/>
                  <a:pt x="5724" y="17813"/>
                  <a:pt x="5724" y="17623"/>
                </a:cubicBezTo>
                <a:cubicBezTo>
                  <a:pt x="5724" y="17406"/>
                  <a:pt x="5751" y="17243"/>
                  <a:pt x="5751" y="17026"/>
                </a:cubicBezTo>
                <a:cubicBezTo>
                  <a:pt x="5778" y="16836"/>
                  <a:pt x="5805" y="16619"/>
                  <a:pt x="5805" y="16456"/>
                </a:cubicBezTo>
                <a:cubicBezTo>
                  <a:pt x="5805" y="16348"/>
                  <a:pt x="5859" y="16267"/>
                  <a:pt x="5859" y="16185"/>
                </a:cubicBezTo>
                <a:cubicBezTo>
                  <a:pt x="5940" y="16222"/>
                  <a:pt x="6018" y="16239"/>
                  <a:pt x="6091" y="16239"/>
                </a:cubicBezTo>
                <a:cubicBezTo>
                  <a:pt x="6286" y="16239"/>
                  <a:pt x="6453" y="16119"/>
                  <a:pt x="6591" y="15941"/>
                </a:cubicBezTo>
                <a:cubicBezTo>
                  <a:pt x="6619" y="16022"/>
                  <a:pt x="6619" y="16077"/>
                  <a:pt x="6619" y="16185"/>
                </a:cubicBezTo>
                <a:cubicBezTo>
                  <a:pt x="6591" y="16456"/>
                  <a:pt x="6564" y="16728"/>
                  <a:pt x="6483" y="16972"/>
                </a:cubicBezTo>
                <a:cubicBezTo>
                  <a:pt x="6402" y="17487"/>
                  <a:pt x="6266" y="17948"/>
                  <a:pt x="6022" y="18436"/>
                </a:cubicBezTo>
                <a:cubicBezTo>
                  <a:pt x="5941" y="18518"/>
                  <a:pt x="5913" y="18653"/>
                  <a:pt x="5859" y="18762"/>
                </a:cubicBezTo>
                <a:cubicBezTo>
                  <a:pt x="5805" y="18789"/>
                  <a:pt x="5805" y="18898"/>
                  <a:pt x="5778" y="18925"/>
                </a:cubicBezTo>
                <a:cubicBezTo>
                  <a:pt x="5778" y="18898"/>
                  <a:pt x="5751" y="18898"/>
                  <a:pt x="5751" y="18870"/>
                </a:cubicBezTo>
                <a:cubicBezTo>
                  <a:pt x="5642" y="18626"/>
                  <a:pt x="5479" y="18436"/>
                  <a:pt x="5344" y="18192"/>
                </a:cubicBezTo>
                <a:cubicBezTo>
                  <a:pt x="5208" y="17948"/>
                  <a:pt x="5100" y="17704"/>
                  <a:pt x="4991" y="17433"/>
                </a:cubicBezTo>
                <a:cubicBezTo>
                  <a:pt x="4937" y="17270"/>
                  <a:pt x="4910" y="17080"/>
                  <a:pt x="4801" y="16890"/>
                </a:cubicBezTo>
                <a:cubicBezTo>
                  <a:pt x="4856" y="16728"/>
                  <a:pt x="4937" y="16538"/>
                  <a:pt x="5045" y="16348"/>
                </a:cubicBezTo>
                <a:cubicBezTo>
                  <a:pt x="5089" y="16238"/>
                  <a:pt x="5205" y="15807"/>
                  <a:pt x="5362" y="15807"/>
                </a:cubicBezTo>
                <a:close/>
                <a:moveTo>
                  <a:pt x="6141" y="1"/>
                </a:moveTo>
                <a:cubicBezTo>
                  <a:pt x="6085" y="1"/>
                  <a:pt x="6028" y="7"/>
                  <a:pt x="5968" y="19"/>
                </a:cubicBezTo>
                <a:cubicBezTo>
                  <a:pt x="5561" y="74"/>
                  <a:pt x="4937" y="182"/>
                  <a:pt x="4828" y="670"/>
                </a:cubicBezTo>
                <a:cubicBezTo>
                  <a:pt x="4774" y="942"/>
                  <a:pt x="4856" y="1213"/>
                  <a:pt x="4883" y="1430"/>
                </a:cubicBezTo>
                <a:cubicBezTo>
                  <a:pt x="4937" y="1701"/>
                  <a:pt x="4883" y="1972"/>
                  <a:pt x="4964" y="2244"/>
                </a:cubicBezTo>
                <a:cubicBezTo>
                  <a:pt x="4584" y="2325"/>
                  <a:pt x="4205" y="2515"/>
                  <a:pt x="3906" y="2732"/>
                </a:cubicBezTo>
                <a:cubicBezTo>
                  <a:pt x="3852" y="2759"/>
                  <a:pt x="3798" y="2786"/>
                  <a:pt x="3743" y="2840"/>
                </a:cubicBezTo>
                <a:cubicBezTo>
                  <a:pt x="3201" y="3112"/>
                  <a:pt x="2713" y="3546"/>
                  <a:pt x="2360" y="4007"/>
                </a:cubicBezTo>
                <a:cubicBezTo>
                  <a:pt x="1574" y="5037"/>
                  <a:pt x="1275" y="6366"/>
                  <a:pt x="489" y="7370"/>
                </a:cubicBezTo>
                <a:cubicBezTo>
                  <a:pt x="407" y="7478"/>
                  <a:pt x="407" y="7587"/>
                  <a:pt x="516" y="7641"/>
                </a:cubicBezTo>
                <a:cubicBezTo>
                  <a:pt x="733" y="7777"/>
                  <a:pt x="895" y="7885"/>
                  <a:pt x="1085" y="7940"/>
                </a:cubicBezTo>
                <a:cubicBezTo>
                  <a:pt x="733" y="8265"/>
                  <a:pt x="489" y="8753"/>
                  <a:pt x="353" y="9242"/>
                </a:cubicBezTo>
                <a:cubicBezTo>
                  <a:pt x="136" y="10028"/>
                  <a:pt x="109" y="10896"/>
                  <a:pt x="0" y="11710"/>
                </a:cubicBezTo>
                <a:cubicBezTo>
                  <a:pt x="0" y="11791"/>
                  <a:pt x="82" y="11873"/>
                  <a:pt x="136" y="11927"/>
                </a:cubicBezTo>
                <a:cubicBezTo>
                  <a:pt x="326" y="11954"/>
                  <a:pt x="516" y="11967"/>
                  <a:pt x="699" y="11967"/>
                </a:cubicBezTo>
                <a:cubicBezTo>
                  <a:pt x="882" y="11967"/>
                  <a:pt x="1058" y="11954"/>
                  <a:pt x="1221" y="11927"/>
                </a:cubicBezTo>
                <a:lnTo>
                  <a:pt x="1221" y="11927"/>
                </a:lnTo>
                <a:cubicBezTo>
                  <a:pt x="950" y="12415"/>
                  <a:pt x="895" y="13012"/>
                  <a:pt x="895" y="13581"/>
                </a:cubicBezTo>
                <a:cubicBezTo>
                  <a:pt x="895" y="13907"/>
                  <a:pt x="923" y="14259"/>
                  <a:pt x="1004" y="14585"/>
                </a:cubicBezTo>
                <a:cubicBezTo>
                  <a:pt x="1058" y="14856"/>
                  <a:pt x="1140" y="15263"/>
                  <a:pt x="1465" y="15263"/>
                </a:cubicBezTo>
                <a:cubicBezTo>
                  <a:pt x="1736" y="15263"/>
                  <a:pt x="2089" y="14992"/>
                  <a:pt x="2279" y="14829"/>
                </a:cubicBezTo>
                <a:cubicBezTo>
                  <a:pt x="2387" y="14775"/>
                  <a:pt x="2442" y="14693"/>
                  <a:pt x="2550" y="14639"/>
                </a:cubicBezTo>
                <a:lnTo>
                  <a:pt x="2550" y="14639"/>
                </a:lnTo>
                <a:cubicBezTo>
                  <a:pt x="2496" y="15073"/>
                  <a:pt x="2550" y="15507"/>
                  <a:pt x="2659" y="15914"/>
                </a:cubicBezTo>
                <a:cubicBezTo>
                  <a:pt x="2794" y="16484"/>
                  <a:pt x="3065" y="17080"/>
                  <a:pt x="3445" y="17541"/>
                </a:cubicBezTo>
                <a:cubicBezTo>
                  <a:pt x="3526" y="17650"/>
                  <a:pt x="3635" y="17786"/>
                  <a:pt x="3743" y="17894"/>
                </a:cubicBezTo>
                <a:cubicBezTo>
                  <a:pt x="3852" y="17975"/>
                  <a:pt x="3933" y="18111"/>
                  <a:pt x="4123" y="18165"/>
                </a:cubicBezTo>
                <a:cubicBezTo>
                  <a:pt x="4139" y="18168"/>
                  <a:pt x="4155" y="18169"/>
                  <a:pt x="4170" y="18169"/>
                </a:cubicBezTo>
                <a:cubicBezTo>
                  <a:pt x="4459" y="18169"/>
                  <a:pt x="4563" y="17693"/>
                  <a:pt x="4666" y="17487"/>
                </a:cubicBezTo>
                <a:cubicBezTo>
                  <a:pt x="4666" y="17433"/>
                  <a:pt x="4693" y="17433"/>
                  <a:pt x="4693" y="17406"/>
                </a:cubicBezTo>
                <a:cubicBezTo>
                  <a:pt x="4720" y="17541"/>
                  <a:pt x="4801" y="17677"/>
                  <a:pt x="4828" y="17786"/>
                </a:cubicBezTo>
                <a:cubicBezTo>
                  <a:pt x="4937" y="18057"/>
                  <a:pt x="5073" y="18355"/>
                  <a:pt x="5208" y="18599"/>
                </a:cubicBezTo>
                <a:cubicBezTo>
                  <a:pt x="5344" y="18843"/>
                  <a:pt x="5479" y="19169"/>
                  <a:pt x="5669" y="19332"/>
                </a:cubicBezTo>
                <a:cubicBezTo>
                  <a:pt x="5738" y="19380"/>
                  <a:pt x="5799" y="19400"/>
                  <a:pt x="5855" y="19400"/>
                </a:cubicBezTo>
                <a:cubicBezTo>
                  <a:pt x="6021" y="19400"/>
                  <a:pt x="6138" y="19223"/>
                  <a:pt x="6239" y="19060"/>
                </a:cubicBezTo>
                <a:cubicBezTo>
                  <a:pt x="6564" y="18518"/>
                  <a:pt x="6754" y="17921"/>
                  <a:pt x="6917" y="17297"/>
                </a:cubicBezTo>
                <a:cubicBezTo>
                  <a:pt x="6998" y="17080"/>
                  <a:pt x="7025" y="16836"/>
                  <a:pt x="7053" y="16592"/>
                </a:cubicBezTo>
                <a:cubicBezTo>
                  <a:pt x="7053" y="16619"/>
                  <a:pt x="7107" y="16701"/>
                  <a:pt x="7107" y="16728"/>
                </a:cubicBezTo>
                <a:cubicBezTo>
                  <a:pt x="7188" y="17107"/>
                  <a:pt x="7297" y="17514"/>
                  <a:pt x="7378" y="17921"/>
                </a:cubicBezTo>
                <a:cubicBezTo>
                  <a:pt x="7395" y="18025"/>
                  <a:pt x="7480" y="18074"/>
                  <a:pt x="7567" y="18074"/>
                </a:cubicBezTo>
                <a:cubicBezTo>
                  <a:pt x="7615" y="18074"/>
                  <a:pt x="7665" y="18059"/>
                  <a:pt x="7704" y="18030"/>
                </a:cubicBezTo>
                <a:cubicBezTo>
                  <a:pt x="8192" y="17514"/>
                  <a:pt x="8599" y="16890"/>
                  <a:pt x="8870" y="16267"/>
                </a:cubicBezTo>
                <a:cubicBezTo>
                  <a:pt x="9006" y="15941"/>
                  <a:pt x="9087" y="15616"/>
                  <a:pt x="9195" y="15263"/>
                </a:cubicBezTo>
                <a:cubicBezTo>
                  <a:pt x="9223" y="15100"/>
                  <a:pt x="9304" y="14938"/>
                  <a:pt x="9331" y="14721"/>
                </a:cubicBezTo>
                <a:cubicBezTo>
                  <a:pt x="9479" y="14819"/>
                  <a:pt x="9696" y="14941"/>
                  <a:pt x="9897" y="14941"/>
                </a:cubicBezTo>
                <a:cubicBezTo>
                  <a:pt x="9917" y="14941"/>
                  <a:pt x="9936" y="14940"/>
                  <a:pt x="9955" y="14938"/>
                </a:cubicBezTo>
                <a:cubicBezTo>
                  <a:pt x="10253" y="14910"/>
                  <a:pt x="10280" y="14531"/>
                  <a:pt x="10307" y="14287"/>
                </a:cubicBezTo>
                <a:cubicBezTo>
                  <a:pt x="10389" y="13961"/>
                  <a:pt x="10416" y="13608"/>
                  <a:pt x="10443" y="13283"/>
                </a:cubicBezTo>
                <a:cubicBezTo>
                  <a:pt x="10443" y="12930"/>
                  <a:pt x="10443" y="12632"/>
                  <a:pt x="10416" y="12279"/>
                </a:cubicBezTo>
                <a:cubicBezTo>
                  <a:pt x="10416" y="12225"/>
                  <a:pt x="10416" y="12144"/>
                  <a:pt x="10389" y="12090"/>
                </a:cubicBezTo>
                <a:lnTo>
                  <a:pt x="10389" y="12090"/>
                </a:lnTo>
                <a:cubicBezTo>
                  <a:pt x="10579" y="12198"/>
                  <a:pt x="10796" y="12279"/>
                  <a:pt x="10958" y="12388"/>
                </a:cubicBezTo>
                <a:cubicBezTo>
                  <a:pt x="10988" y="12410"/>
                  <a:pt x="11024" y="12420"/>
                  <a:pt x="11062" y="12420"/>
                </a:cubicBezTo>
                <a:cubicBezTo>
                  <a:pt x="11161" y="12420"/>
                  <a:pt x="11272" y="12351"/>
                  <a:pt x="11311" y="12252"/>
                </a:cubicBezTo>
                <a:cubicBezTo>
                  <a:pt x="11338" y="11439"/>
                  <a:pt x="11338" y="10625"/>
                  <a:pt x="11203" y="9811"/>
                </a:cubicBezTo>
                <a:cubicBezTo>
                  <a:pt x="11148" y="9404"/>
                  <a:pt x="11040" y="9025"/>
                  <a:pt x="10904" y="8672"/>
                </a:cubicBezTo>
                <a:cubicBezTo>
                  <a:pt x="10823" y="8509"/>
                  <a:pt x="10769" y="8346"/>
                  <a:pt x="10687" y="8184"/>
                </a:cubicBezTo>
                <a:cubicBezTo>
                  <a:pt x="10741" y="8157"/>
                  <a:pt x="10741" y="8102"/>
                  <a:pt x="10769" y="8075"/>
                </a:cubicBezTo>
                <a:cubicBezTo>
                  <a:pt x="11094" y="6963"/>
                  <a:pt x="10823" y="5770"/>
                  <a:pt x="10226" y="4793"/>
                </a:cubicBezTo>
                <a:cubicBezTo>
                  <a:pt x="9602" y="3844"/>
                  <a:pt x="8653" y="3166"/>
                  <a:pt x="7595" y="2732"/>
                </a:cubicBezTo>
                <a:cubicBezTo>
                  <a:pt x="7297" y="2596"/>
                  <a:pt x="6998" y="2461"/>
                  <a:pt x="6646" y="2379"/>
                </a:cubicBezTo>
                <a:cubicBezTo>
                  <a:pt x="6646" y="2325"/>
                  <a:pt x="6700" y="2216"/>
                  <a:pt x="6700" y="2162"/>
                </a:cubicBezTo>
                <a:cubicBezTo>
                  <a:pt x="6727" y="1999"/>
                  <a:pt x="6727" y="1837"/>
                  <a:pt x="6754" y="1701"/>
                </a:cubicBezTo>
                <a:cubicBezTo>
                  <a:pt x="6808" y="1403"/>
                  <a:pt x="6863" y="1104"/>
                  <a:pt x="6863" y="779"/>
                </a:cubicBezTo>
                <a:cubicBezTo>
                  <a:pt x="6839" y="347"/>
                  <a:pt x="6561" y="1"/>
                  <a:pt x="61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53;p57">
            <a:extLst>
              <a:ext uri="{FF2B5EF4-FFF2-40B4-BE49-F238E27FC236}">
                <a16:creationId xmlns:a16="http://schemas.microsoft.com/office/drawing/2014/main" id="{F08DEB70-5EC4-1058-E453-293B90557907}"/>
              </a:ext>
            </a:extLst>
          </p:cNvPr>
          <p:cNvSpPr txBox="1">
            <a:spLocks/>
          </p:cNvSpPr>
          <p:nvPr/>
        </p:nvSpPr>
        <p:spPr>
          <a:xfrm>
            <a:off x="5849609" y="1727657"/>
            <a:ext cx="1295667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dirty="0"/>
              <a:t>TYPESCRIPT</a:t>
            </a:r>
          </a:p>
        </p:txBody>
      </p:sp>
      <p:sp>
        <p:nvSpPr>
          <p:cNvPr id="17" name="Google Shape;353;p57">
            <a:extLst>
              <a:ext uri="{FF2B5EF4-FFF2-40B4-BE49-F238E27FC236}">
                <a16:creationId xmlns:a16="http://schemas.microsoft.com/office/drawing/2014/main" id="{E5B52C4F-5403-5013-FED1-74C2EC42E348}"/>
              </a:ext>
            </a:extLst>
          </p:cNvPr>
          <p:cNvSpPr txBox="1">
            <a:spLocks/>
          </p:cNvSpPr>
          <p:nvPr/>
        </p:nvSpPr>
        <p:spPr>
          <a:xfrm>
            <a:off x="1064498" y="2577496"/>
            <a:ext cx="2409528" cy="505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sz="2000" dirty="0"/>
              <a:t>BIBLIOTECA MATERIAL</a:t>
            </a:r>
          </a:p>
        </p:txBody>
      </p:sp>
      <p:sp>
        <p:nvSpPr>
          <p:cNvPr id="18" name="Google Shape;353;p57">
            <a:extLst>
              <a:ext uri="{FF2B5EF4-FFF2-40B4-BE49-F238E27FC236}">
                <a16:creationId xmlns:a16="http://schemas.microsoft.com/office/drawing/2014/main" id="{83D15D6C-227F-C4D3-260F-8F15B40B0D38}"/>
              </a:ext>
            </a:extLst>
          </p:cNvPr>
          <p:cNvSpPr txBox="1">
            <a:spLocks/>
          </p:cNvSpPr>
          <p:nvPr/>
        </p:nvSpPr>
        <p:spPr>
          <a:xfrm>
            <a:off x="5849609" y="2729096"/>
            <a:ext cx="1709878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dirty="0"/>
              <a:t>BIBLIOTECA RXJS</a:t>
            </a:r>
          </a:p>
        </p:txBody>
      </p:sp>
      <p:sp>
        <p:nvSpPr>
          <p:cNvPr id="19" name="Google Shape;353;p57">
            <a:extLst>
              <a:ext uri="{FF2B5EF4-FFF2-40B4-BE49-F238E27FC236}">
                <a16:creationId xmlns:a16="http://schemas.microsoft.com/office/drawing/2014/main" id="{59416454-EA42-0871-4B94-B71542837F2C}"/>
              </a:ext>
            </a:extLst>
          </p:cNvPr>
          <p:cNvSpPr txBox="1">
            <a:spLocks/>
          </p:cNvSpPr>
          <p:nvPr/>
        </p:nvSpPr>
        <p:spPr>
          <a:xfrm>
            <a:off x="2097428" y="3692089"/>
            <a:ext cx="1373783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sz="2000" dirty="0"/>
              <a:t>ANIMATIONS</a:t>
            </a:r>
          </a:p>
        </p:txBody>
      </p:sp>
      <p:sp>
        <p:nvSpPr>
          <p:cNvPr id="20" name="Google Shape;353;p57">
            <a:extLst>
              <a:ext uri="{FF2B5EF4-FFF2-40B4-BE49-F238E27FC236}">
                <a16:creationId xmlns:a16="http://schemas.microsoft.com/office/drawing/2014/main" id="{ACB35F99-FD5D-C814-009B-1AC5FD651251}"/>
              </a:ext>
            </a:extLst>
          </p:cNvPr>
          <p:cNvSpPr txBox="1">
            <a:spLocks/>
          </p:cNvSpPr>
          <p:nvPr/>
        </p:nvSpPr>
        <p:spPr>
          <a:xfrm>
            <a:off x="5849609" y="3692547"/>
            <a:ext cx="1356157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dirty="0"/>
              <a:t>HTTPCLIENT</a:t>
            </a:r>
          </a:p>
        </p:txBody>
      </p:sp>
      <p:grpSp>
        <p:nvGrpSpPr>
          <p:cNvPr id="21" name="Google Shape;736;p75">
            <a:extLst>
              <a:ext uri="{FF2B5EF4-FFF2-40B4-BE49-F238E27FC236}">
                <a16:creationId xmlns:a16="http://schemas.microsoft.com/office/drawing/2014/main" id="{744E58CF-D882-7D12-3EF6-CE3DA9FF95D5}"/>
              </a:ext>
            </a:extLst>
          </p:cNvPr>
          <p:cNvGrpSpPr/>
          <p:nvPr/>
        </p:nvGrpSpPr>
        <p:grpSpPr>
          <a:xfrm>
            <a:off x="5060456" y="3545450"/>
            <a:ext cx="597109" cy="531921"/>
            <a:chOff x="2461225" y="3246750"/>
            <a:chExt cx="491650" cy="437975"/>
          </a:xfrm>
        </p:grpSpPr>
        <p:sp>
          <p:nvSpPr>
            <p:cNvPr id="22" name="Google Shape;737;p75">
              <a:extLst>
                <a:ext uri="{FF2B5EF4-FFF2-40B4-BE49-F238E27FC236}">
                  <a16:creationId xmlns:a16="http://schemas.microsoft.com/office/drawing/2014/main" id="{ADF1F388-DCBD-E135-662D-5660A38DE88F}"/>
                </a:ext>
              </a:extLst>
            </p:cNvPr>
            <p:cNvSpPr/>
            <p:nvPr/>
          </p:nvSpPr>
          <p:spPr>
            <a:xfrm>
              <a:off x="2837575" y="3333800"/>
              <a:ext cx="31200" cy="48150"/>
            </a:xfrm>
            <a:custGeom>
              <a:avLst/>
              <a:gdLst/>
              <a:ahLst/>
              <a:cxnLst/>
              <a:rect l="l" t="t" r="r" b="b"/>
              <a:pathLst>
                <a:path w="1248" h="1926" extrusionOk="0">
                  <a:moveTo>
                    <a:pt x="598" y="200"/>
                  </a:moveTo>
                  <a:cubicBezTo>
                    <a:pt x="766" y="200"/>
                    <a:pt x="879" y="490"/>
                    <a:pt x="922" y="642"/>
                  </a:cubicBezTo>
                  <a:cubicBezTo>
                    <a:pt x="977" y="913"/>
                    <a:pt x="977" y="1130"/>
                    <a:pt x="922" y="1347"/>
                  </a:cubicBezTo>
                  <a:cubicBezTo>
                    <a:pt x="860" y="1492"/>
                    <a:pt x="750" y="1717"/>
                    <a:pt x="592" y="1717"/>
                  </a:cubicBezTo>
                  <a:cubicBezTo>
                    <a:pt x="544" y="1717"/>
                    <a:pt x="491" y="1696"/>
                    <a:pt x="434" y="1645"/>
                  </a:cubicBezTo>
                  <a:cubicBezTo>
                    <a:pt x="380" y="1591"/>
                    <a:pt x="299" y="1510"/>
                    <a:pt x="271" y="1401"/>
                  </a:cubicBezTo>
                  <a:cubicBezTo>
                    <a:pt x="244" y="1266"/>
                    <a:pt x="244" y="1076"/>
                    <a:pt x="244" y="940"/>
                  </a:cubicBezTo>
                  <a:cubicBezTo>
                    <a:pt x="271" y="723"/>
                    <a:pt x="299" y="425"/>
                    <a:pt x="461" y="262"/>
                  </a:cubicBezTo>
                  <a:cubicBezTo>
                    <a:pt x="510" y="218"/>
                    <a:pt x="556" y="200"/>
                    <a:pt x="598" y="200"/>
                  </a:cubicBezTo>
                  <a:close/>
                  <a:moveTo>
                    <a:pt x="604" y="0"/>
                  </a:moveTo>
                  <a:cubicBezTo>
                    <a:pt x="267" y="0"/>
                    <a:pt x="97" y="502"/>
                    <a:pt x="27" y="805"/>
                  </a:cubicBezTo>
                  <a:cubicBezTo>
                    <a:pt x="0" y="1022"/>
                    <a:pt x="0" y="1266"/>
                    <a:pt x="54" y="1510"/>
                  </a:cubicBezTo>
                  <a:cubicBezTo>
                    <a:pt x="151" y="1728"/>
                    <a:pt x="357" y="1925"/>
                    <a:pt x="594" y="1925"/>
                  </a:cubicBezTo>
                  <a:cubicBezTo>
                    <a:pt x="622" y="1925"/>
                    <a:pt x="650" y="1922"/>
                    <a:pt x="678" y="1917"/>
                  </a:cubicBezTo>
                  <a:cubicBezTo>
                    <a:pt x="868" y="1835"/>
                    <a:pt x="1004" y="1645"/>
                    <a:pt x="1085" y="1428"/>
                  </a:cubicBezTo>
                  <a:cubicBezTo>
                    <a:pt x="1248" y="1049"/>
                    <a:pt x="1248" y="289"/>
                    <a:pt x="787" y="45"/>
                  </a:cubicBezTo>
                  <a:cubicBezTo>
                    <a:pt x="721" y="14"/>
                    <a:pt x="660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8;p75">
              <a:extLst>
                <a:ext uri="{FF2B5EF4-FFF2-40B4-BE49-F238E27FC236}">
                  <a16:creationId xmlns:a16="http://schemas.microsoft.com/office/drawing/2014/main" id="{80A111D3-E774-0548-D4AB-BCFE18D0134E}"/>
                </a:ext>
              </a:extLst>
            </p:cNvPr>
            <p:cNvSpPr/>
            <p:nvPr/>
          </p:nvSpPr>
          <p:spPr>
            <a:xfrm>
              <a:off x="2689075" y="3333800"/>
              <a:ext cx="30525" cy="48150"/>
            </a:xfrm>
            <a:custGeom>
              <a:avLst/>
              <a:gdLst/>
              <a:ahLst/>
              <a:cxnLst/>
              <a:rect l="l" t="t" r="r" b="b"/>
              <a:pathLst>
                <a:path w="1221" h="1926" extrusionOk="0">
                  <a:moveTo>
                    <a:pt x="598" y="200"/>
                  </a:moveTo>
                  <a:cubicBezTo>
                    <a:pt x="766" y="200"/>
                    <a:pt x="879" y="490"/>
                    <a:pt x="922" y="642"/>
                  </a:cubicBezTo>
                  <a:cubicBezTo>
                    <a:pt x="976" y="913"/>
                    <a:pt x="949" y="1130"/>
                    <a:pt x="922" y="1347"/>
                  </a:cubicBezTo>
                  <a:cubicBezTo>
                    <a:pt x="860" y="1492"/>
                    <a:pt x="750" y="1717"/>
                    <a:pt x="592" y="1717"/>
                  </a:cubicBezTo>
                  <a:cubicBezTo>
                    <a:pt x="544" y="1717"/>
                    <a:pt x="491" y="1696"/>
                    <a:pt x="434" y="1645"/>
                  </a:cubicBezTo>
                  <a:cubicBezTo>
                    <a:pt x="380" y="1591"/>
                    <a:pt x="298" y="1510"/>
                    <a:pt x="271" y="1401"/>
                  </a:cubicBezTo>
                  <a:cubicBezTo>
                    <a:pt x="244" y="1266"/>
                    <a:pt x="244" y="1076"/>
                    <a:pt x="244" y="940"/>
                  </a:cubicBezTo>
                  <a:cubicBezTo>
                    <a:pt x="271" y="723"/>
                    <a:pt x="298" y="425"/>
                    <a:pt x="461" y="262"/>
                  </a:cubicBezTo>
                  <a:cubicBezTo>
                    <a:pt x="510" y="218"/>
                    <a:pt x="556" y="200"/>
                    <a:pt x="598" y="200"/>
                  </a:cubicBezTo>
                  <a:close/>
                  <a:moveTo>
                    <a:pt x="613" y="0"/>
                  </a:moveTo>
                  <a:cubicBezTo>
                    <a:pt x="286" y="0"/>
                    <a:pt x="97" y="502"/>
                    <a:pt x="27" y="805"/>
                  </a:cubicBezTo>
                  <a:cubicBezTo>
                    <a:pt x="0" y="1022"/>
                    <a:pt x="0" y="1266"/>
                    <a:pt x="81" y="1510"/>
                  </a:cubicBezTo>
                  <a:cubicBezTo>
                    <a:pt x="154" y="1728"/>
                    <a:pt x="357" y="1925"/>
                    <a:pt x="594" y="1925"/>
                  </a:cubicBezTo>
                  <a:cubicBezTo>
                    <a:pt x="621" y="1925"/>
                    <a:pt x="650" y="1922"/>
                    <a:pt x="678" y="1917"/>
                  </a:cubicBezTo>
                  <a:cubicBezTo>
                    <a:pt x="895" y="1835"/>
                    <a:pt x="1031" y="1645"/>
                    <a:pt x="1085" y="1428"/>
                  </a:cubicBezTo>
                  <a:cubicBezTo>
                    <a:pt x="1221" y="1049"/>
                    <a:pt x="1221" y="289"/>
                    <a:pt x="787" y="45"/>
                  </a:cubicBezTo>
                  <a:cubicBezTo>
                    <a:pt x="725" y="14"/>
                    <a:pt x="66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9;p75">
              <a:extLst>
                <a:ext uri="{FF2B5EF4-FFF2-40B4-BE49-F238E27FC236}">
                  <a16:creationId xmlns:a16="http://schemas.microsoft.com/office/drawing/2014/main" id="{A7302392-6907-AEBF-4768-5A583F671B72}"/>
                </a:ext>
              </a:extLst>
            </p:cNvPr>
            <p:cNvSpPr/>
            <p:nvPr/>
          </p:nvSpPr>
          <p:spPr>
            <a:xfrm>
              <a:off x="2540550" y="3333800"/>
              <a:ext cx="30550" cy="48150"/>
            </a:xfrm>
            <a:custGeom>
              <a:avLst/>
              <a:gdLst/>
              <a:ahLst/>
              <a:cxnLst/>
              <a:rect l="l" t="t" r="r" b="b"/>
              <a:pathLst>
                <a:path w="1222" h="1926" extrusionOk="0">
                  <a:moveTo>
                    <a:pt x="586" y="200"/>
                  </a:moveTo>
                  <a:cubicBezTo>
                    <a:pt x="740" y="200"/>
                    <a:pt x="853" y="490"/>
                    <a:pt x="896" y="642"/>
                  </a:cubicBezTo>
                  <a:cubicBezTo>
                    <a:pt x="950" y="913"/>
                    <a:pt x="950" y="1130"/>
                    <a:pt x="896" y="1347"/>
                  </a:cubicBezTo>
                  <a:cubicBezTo>
                    <a:pt x="834" y="1492"/>
                    <a:pt x="724" y="1717"/>
                    <a:pt x="566" y="1717"/>
                  </a:cubicBezTo>
                  <a:cubicBezTo>
                    <a:pt x="518" y="1717"/>
                    <a:pt x="465" y="1696"/>
                    <a:pt x="408" y="1645"/>
                  </a:cubicBezTo>
                  <a:cubicBezTo>
                    <a:pt x="353" y="1591"/>
                    <a:pt x="272" y="1510"/>
                    <a:pt x="245" y="1401"/>
                  </a:cubicBezTo>
                  <a:cubicBezTo>
                    <a:pt x="218" y="1266"/>
                    <a:pt x="218" y="1076"/>
                    <a:pt x="218" y="940"/>
                  </a:cubicBezTo>
                  <a:cubicBezTo>
                    <a:pt x="245" y="723"/>
                    <a:pt x="272" y="425"/>
                    <a:pt x="462" y="262"/>
                  </a:cubicBezTo>
                  <a:cubicBezTo>
                    <a:pt x="506" y="218"/>
                    <a:pt x="547" y="200"/>
                    <a:pt x="586" y="200"/>
                  </a:cubicBezTo>
                  <a:close/>
                  <a:moveTo>
                    <a:pt x="614" y="0"/>
                  </a:moveTo>
                  <a:cubicBezTo>
                    <a:pt x="288" y="0"/>
                    <a:pt x="102" y="502"/>
                    <a:pt x="55" y="805"/>
                  </a:cubicBezTo>
                  <a:cubicBezTo>
                    <a:pt x="1" y="1022"/>
                    <a:pt x="1" y="1266"/>
                    <a:pt x="82" y="1510"/>
                  </a:cubicBezTo>
                  <a:cubicBezTo>
                    <a:pt x="179" y="1728"/>
                    <a:pt x="363" y="1925"/>
                    <a:pt x="595" y="1925"/>
                  </a:cubicBezTo>
                  <a:cubicBezTo>
                    <a:pt x="623" y="1925"/>
                    <a:pt x="651" y="1922"/>
                    <a:pt x="679" y="1917"/>
                  </a:cubicBezTo>
                  <a:cubicBezTo>
                    <a:pt x="896" y="1835"/>
                    <a:pt x="1032" y="1645"/>
                    <a:pt x="1086" y="1428"/>
                  </a:cubicBezTo>
                  <a:cubicBezTo>
                    <a:pt x="1221" y="1049"/>
                    <a:pt x="1221" y="289"/>
                    <a:pt x="787" y="45"/>
                  </a:cubicBezTo>
                  <a:cubicBezTo>
                    <a:pt x="726" y="14"/>
                    <a:pt x="668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0;p75">
              <a:extLst>
                <a:ext uri="{FF2B5EF4-FFF2-40B4-BE49-F238E27FC236}">
                  <a16:creationId xmlns:a16="http://schemas.microsoft.com/office/drawing/2014/main" id="{06CA39AB-080C-0B45-D167-229F96F13AC8}"/>
                </a:ext>
              </a:extLst>
            </p:cNvPr>
            <p:cNvSpPr/>
            <p:nvPr/>
          </p:nvSpPr>
          <p:spPr>
            <a:xfrm>
              <a:off x="2508700" y="3515800"/>
              <a:ext cx="27150" cy="26725"/>
            </a:xfrm>
            <a:custGeom>
              <a:avLst/>
              <a:gdLst/>
              <a:ahLst/>
              <a:cxnLst/>
              <a:rect l="l" t="t" r="r" b="b"/>
              <a:pathLst>
                <a:path w="1086" h="1069" extrusionOk="0">
                  <a:moveTo>
                    <a:pt x="527" y="255"/>
                  </a:moveTo>
                  <a:cubicBezTo>
                    <a:pt x="701" y="255"/>
                    <a:pt x="833" y="500"/>
                    <a:pt x="787" y="685"/>
                  </a:cubicBezTo>
                  <a:cubicBezTo>
                    <a:pt x="746" y="767"/>
                    <a:pt x="612" y="895"/>
                    <a:pt x="491" y="895"/>
                  </a:cubicBezTo>
                  <a:cubicBezTo>
                    <a:pt x="452" y="895"/>
                    <a:pt x="413" y="881"/>
                    <a:pt x="380" y="848"/>
                  </a:cubicBezTo>
                  <a:cubicBezTo>
                    <a:pt x="244" y="739"/>
                    <a:pt x="271" y="468"/>
                    <a:pt x="380" y="333"/>
                  </a:cubicBezTo>
                  <a:lnTo>
                    <a:pt x="434" y="278"/>
                  </a:lnTo>
                  <a:cubicBezTo>
                    <a:pt x="466" y="263"/>
                    <a:pt x="497" y="255"/>
                    <a:pt x="527" y="255"/>
                  </a:cubicBezTo>
                  <a:close/>
                  <a:moveTo>
                    <a:pt x="528" y="1"/>
                  </a:moveTo>
                  <a:cubicBezTo>
                    <a:pt x="436" y="1"/>
                    <a:pt x="339" y="28"/>
                    <a:pt x="244" y="89"/>
                  </a:cubicBezTo>
                  <a:cubicBezTo>
                    <a:pt x="54" y="224"/>
                    <a:pt x="0" y="468"/>
                    <a:pt x="27" y="685"/>
                  </a:cubicBezTo>
                  <a:cubicBezTo>
                    <a:pt x="49" y="903"/>
                    <a:pt x="229" y="1069"/>
                    <a:pt x="439" y="1069"/>
                  </a:cubicBezTo>
                  <a:cubicBezTo>
                    <a:pt x="491" y="1069"/>
                    <a:pt x="544" y="1059"/>
                    <a:pt x="597" y="1038"/>
                  </a:cubicBezTo>
                  <a:cubicBezTo>
                    <a:pt x="949" y="984"/>
                    <a:pt x="1085" y="631"/>
                    <a:pt x="977" y="333"/>
                  </a:cubicBezTo>
                  <a:cubicBezTo>
                    <a:pt x="902" y="129"/>
                    <a:pt x="727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1;p75">
              <a:extLst>
                <a:ext uri="{FF2B5EF4-FFF2-40B4-BE49-F238E27FC236}">
                  <a16:creationId xmlns:a16="http://schemas.microsoft.com/office/drawing/2014/main" id="{41F80F33-713D-E692-3166-0E06EB4C64E1}"/>
                </a:ext>
              </a:extLst>
            </p:cNvPr>
            <p:cNvSpPr/>
            <p:nvPr/>
          </p:nvSpPr>
          <p:spPr>
            <a:xfrm>
              <a:off x="2509375" y="3615025"/>
              <a:ext cx="27150" cy="26900"/>
            </a:xfrm>
            <a:custGeom>
              <a:avLst/>
              <a:gdLst/>
              <a:ahLst/>
              <a:cxnLst/>
              <a:rect l="l" t="t" r="r" b="b"/>
              <a:pathLst>
                <a:path w="1086" h="1076" extrusionOk="0">
                  <a:moveTo>
                    <a:pt x="526" y="235"/>
                  </a:moveTo>
                  <a:cubicBezTo>
                    <a:pt x="701" y="235"/>
                    <a:pt x="805" y="474"/>
                    <a:pt x="760" y="676"/>
                  </a:cubicBezTo>
                  <a:cubicBezTo>
                    <a:pt x="701" y="794"/>
                    <a:pt x="586" y="883"/>
                    <a:pt x="476" y="883"/>
                  </a:cubicBezTo>
                  <a:cubicBezTo>
                    <a:pt x="433" y="883"/>
                    <a:pt x="391" y="869"/>
                    <a:pt x="353" y="839"/>
                  </a:cubicBezTo>
                  <a:cubicBezTo>
                    <a:pt x="244" y="785"/>
                    <a:pt x="271" y="432"/>
                    <a:pt x="353" y="324"/>
                  </a:cubicBezTo>
                  <a:lnTo>
                    <a:pt x="407" y="269"/>
                  </a:lnTo>
                  <a:cubicBezTo>
                    <a:pt x="449" y="246"/>
                    <a:pt x="489" y="235"/>
                    <a:pt x="526" y="235"/>
                  </a:cubicBezTo>
                  <a:close/>
                  <a:moveTo>
                    <a:pt x="547" y="0"/>
                  </a:moveTo>
                  <a:cubicBezTo>
                    <a:pt x="449" y="0"/>
                    <a:pt x="345" y="33"/>
                    <a:pt x="244" y="107"/>
                  </a:cubicBezTo>
                  <a:cubicBezTo>
                    <a:pt x="82" y="215"/>
                    <a:pt x="0" y="459"/>
                    <a:pt x="27" y="676"/>
                  </a:cubicBezTo>
                  <a:cubicBezTo>
                    <a:pt x="73" y="904"/>
                    <a:pt x="272" y="1075"/>
                    <a:pt x="496" y="1075"/>
                  </a:cubicBezTo>
                  <a:cubicBezTo>
                    <a:pt x="538" y="1075"/>
                    <a:pt x="581" y="1069"/>
                    <a:pt x="624" y="1056"/>
                  </a:cubicBezTo>
                  <a:cubicBezTo>
                    <a:pt x="922" y="975"/>
                    <a:pt x="1085" y="649"/>
                    <a:pt x="977" y="324"/>
                  </a:cubicBezTo>
                  <a:cubicBezTo>
                    <a:pt x="905" y="126"/>
                    <a:pt x="738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2;p75">
              <a:extLst>
                <a:ext uri="{FF2B5EF4-FFF2-40B4-BE49-F238E27FC236}">
                  <a16:creationId xmlns:a16="http://schemas.microsoft.com/office/drawing/2014/main" id="{547F73B9-5999-004F-1180-F6E316873FEF}"/>
                </a:ext>
              </a:extLst>
            </p:cNvPr>
            <p:cNvSpPr/>
            <p:nvPr/>
          </p:nvSpPr>
          <p:spPr>
            <a:xfrm>
              <a:off x="2461225" y="3246750"/>
              <a:ext cx="491650" cy="437975"/>
            </a:xfrm>
            <a:custGeom>
              <a:avLst/>
              <a:gdLst/>
              <a:ahLst/>
              <a:cxnLst/>
              <a:rect l="l" t="t" r="r" b="b"/>
              <a:pathLst>
                <a:path w="19666" h="17519" extrusionOk="0">
                  <a:moveTo>
                    <a:pt x="3689" y="489"/>
                  </a:moveTo>
                  <a:cubicBezTo>
                    <a:pt x="3933" y="489"/>
                    <a:pt x="4177" y="489"/>
                    <a:pt x="4367" y="516"/>
                  </a:cubicBezTo>
                  <a:cubicBezTo>
                    <a:pt x="4503" y="543"/>
                    <a:pt x="4720" y="679"/>
                    <a:pt x="4611" y="815"/>
                  </a:cubicBezTo>
                  <a:cubicBezTo>
                    <a:pt x="4530" y="950"/>
                    <a:pt x="4259" y="950"/>
                    <a:pt x="4150" y="1005"/>
                  </a:cubicBezTo>
                  <a:lnTo>
                    <a:pt x="3662" y="1005"/>
                  </a:lnTo>
                  <a:cubicBezTo>
                    <a:pt x="3472" y="1005"/>
                    <a:pt x="3310" y="1005"/>
                    <a:pt x="3147" y="950"/>
                  </a:cubicBezTo>
                  <a:cubicBezTo>
                    <a:pt x="3038" y="950"/>
                    <a:pt x="2767" y="923"/>
                    <a:pt x="2740" y="869"/>
                  </a:cubicBezTo>
                  <a:cubicBezTo>
                    <a:pt x="2713" y="788"/>
                    <a:pt x="2794" y="679"/>
                    <a:pt x="2848" y="652"/>
                  </a:cubicBezTo>
                  <a:cubicBezTo>
                    <a:pt x="2957" y="598"/>
                    <a:pt x="3038" y="543"/>
                    <a:pt x="3174" y="516"/>
                  </a:cubicBezTo>
                  <a:cubicBezTo>
                    <a:pt x="3310" y="489"/>
                    <a:pt x="3418" y="489"/>
                    <a:pt x="3554" y="489"/>
                  </a:cubicBezTo>
                  <a:close/>
                  <a:moveTo>
                    <a:pt x="9629" y="489"/>
                  </a:moveTo>
                  <a:cubicBezTo>
                    <a:pt x="9873" y="489"/>
                    <a:pt x="10090" y="489"/>
                    <a:pt x="10307" y="516"/>
                  </a:cubicBezTo>
                  <a:cubicBezTo>
                    <a:pt x="10443" y="543"/>
                    <a:pt x="10633" y="679"/>
                    <a:pt x="10552" y="815"/>
                  </a:cubicBezTo>
                  <a:cubicBezTo>
                    <a:pt x="10470" y="950"/>
                    <a:pt x="10199" y="950"/>
                    <a:pt x="10090" y="1005"/>
                  </a:cubicBezTo>
                  <a:lnTo>
                    <a:pt x="9575" y="1005"/>
                  </a:lnTo>
                  <a:cubicBezTo>
                    <a:pt x="9412" y="1005"/>
                    <a:pt x="9250" y="1005"/>
                    <a:pt x="9087" y="950"/>
                  </a:cubicBezTo>
                  <a:cubicBezTo>
                    <a:pt x="8978" y="950"/>
                    <a:pt x="8734" y="923"/>
                    <a:pt x="8680" y="869"/>
                  </a:cubicBezTo>
                  <a:cubicBezTo>
                    <a:pt x="8653" y="788"/>
                    <a:pt x="8734" y="679"/>
                    <a:pt x="8789" y="652"/>
                  </a:cubicBezTo>
                  <a:cubicBezTo>
                    <a:pt x="8870" y="598"/>
                    <a:pt x="8978" y="543"/>
                    <a:pt x="9114" y="516"/>
                  </a:cubicBezTo>
                  <a:cubicBezTo>
                    <a:pt x="9250" y="489"/>
                    <a:pt x="9358" y="489"/>
                    <a:pt x="9494" y="489"/>
                  </a:cubicBezTo>
                  <a:close/>
                  <a:moveTo>
                    <a:pt x="15569" y="489"/>
                  </a:moveTo>
                  <a:cubicBezTo>
                    <a:pt x="15786" y="489"/>
                    <a:pt x="16031" y="489"/>
                    <a:pt x="16248" y="516"/>
                  </a:cubicBezTo>
                  <a:cubicBezTo>
                    <a:pt x="16356" y="543"/>
                    <a:pt x="16573" y="679"/>
                    <a:pt x="16465" y="815"/>
                  </a:cubicBezTo>
                  <a:cubicBezTo>
                    <a:pt x="16410" y="950"/>
                    <a:pt x="16139" y="950"/>
                    <a:pt x="16031" y="1005"/>
                  </a:cubicBezTo>
                  <a:lnTo>
                    <a:pt x="15515" y="1005"/>
                  </a:lnTo>
                  <a:cubicBezTo>
                    <a:pt x="15353" y="1005"/>
                    <a:pt x="15190" y="1005"/>
                    <a:pt x="15000" y="950"/>
                  </a:cubicBezTo>
                  <a:cubicBezTo>
                    <a:pt x="14919" y="950"/>
                    <a:pt x="14674" y="923"/>
                    <a:pt x="14620" y="869"/>
                  </a:cubicBezTo>
                  <a:cubicBezTo>
                    <a:pt x="14566" y="788"/>
                    <a:pt x="14674" y="679"/>
                    <a:pt x="14702" y="652"/>
                  </a:cubicBezTo>
                  <a:cubicBezTo>
                    <a:pt x="14810" y="598"/>
                    <a:pt x="14919" y="543"/>
                    <a:pt x="15054" y="516"/>
                  </a:cubicBezTo>
                  <a:cubicBezTo>
                    <a:pt x="15190" y="489"/>
                    <a:pt x="15298" y="489"/>
                    <a:pt x="15434" y="489"/>
                  </a:cubicBezTo>
                  <a:close/>
                  <a:moveTo>
                    <a:pt x="3093" y="1303"/>
                  </a:moveTo>
                  <a:cubicBezTo>
                    <a:pt x="3282" y="1330"/>
                    <a:pt x="3445" y="1330"/>
                    <a:pt x="3581" y="1330"/>
                  </a:cubicBezTo>
                  <a:cubicBezTo>
                    <a:pt x="3798" y="1330"/>
                    <a:pt x="4069" y="1330"/>
                    <a:pt x="4313" y="1303"/>
                  </a:cubicBezTo>
                  <a:lnTo>
                    <a:pt x="4313" y="1303"/>
                  </a:lnTo>
                  <a:cubicBezTo>
                    <a:pt x="4313" y="1330"/>
                    <a:pt x="4259" y="1357"/>
                    <a:pt x="4259" y="1439"/>
                  </a:cubicBezTo>
                  <a:cubicBezTo>
                    <a:pt x="4232" y="1547"/>
                    <a:pt x="4232" y="1683"/>
                    <a:pt x="4232" y="1764"/>
                  </a:cubicBezTo>
                  <a:lnTo>
                    <a:pt x="4232" y="1981"/>
                  </a:lnTo>
                  <a:cubicBezTo>
                    <a:pt x="4177" y="1972"/>
                    <a:pt x="4114" y="1969"/>
                    <a:pt x="4049" y="1969"/>
                  </a:cubicBezTo>
                  <a:cubicBezTo>
                    <a:pt x="3918" y="1969"/>
                    <a:pt x="3780" y="1981"/>
                    <a:pt x="3689" y="1981"/>
                  </a:cubicBezTo>
                  <a:cubicBezTo>
                    <a:pt x="3499" y="1981"/>
                    <a:pt x="3255" y="1981"/>
                    <a:pt x="3038" y="2008"/>
                  </a:cubicBezTo>
                  <a:cubicBezTo>
                    <a:pt x="3038" y="1764"/>
                    <a:pt x="3038" y="1547"/>
                    <a:pt x="3093" y="1303"/>
                  </a:cubicBezTo>
                  <a:close/>
                  <a:moveTo>
                    <a:pt x="9006" y="1303"/>
                  </a:moveTo>
                  <a:cubicBezTo>
                    <a:pt x="9223" y="1330"/>
                    <a:pt x="9385" y="1330"/>
                    <a:pt x="9521" y="1330"/>
                  </a:cubicBezTo>
                  <a:cubicBezTo>
                    <a:pt x="9738" y="1330"/>
                    <a:pt x="10009" y="1330"/>
                    <a:pt x="10226" y="1303"/>
                  </a:cubicBezTo>
                  <a:lnTo>
                    <a:pt x="10226" y="1303"/>
                  </a:lnTo>
                  <a:cubicBezTo>
                    <a:pt x="10226" y="1330"/>
                    <a:pt x="10199" y="1357"/>
                    <a:pt x="10199" y="1439"/>
                  </a:cubicBezTo>
                  <a:cubicBezTo>
                    <a:pt x="10172" y="1547"/>
                    <a:pt x="10172" y="1683"/>
                    <a:pt x="10172" y="1764"/>
                  </a:cubicBezTo>
                  <a:lnTo>
                    <a:pt x="10172" y="1981"/>
                  </a:lnTo>
                  <a:cubicBezTo>
                    <a:pt x="10118" y="1972"/>
                    <a:pt x="10054" y="1969"/>
                    <a:pt x="9989" y="1969"/>
                  </a:cubicBezTo>
                  <a:cubicBezTo>
                    <a:pt x="9858" y="1969"/>
                    <a:pt x="9720" y="1981"/>
                    <a:pt x="9629" y="1981"/>
                  </a:cubicBezTo>
                  <a:cubicBezTo>
                    <a:pt x="9412" y="1981"/>
                    <a:pt x="9195" y="1981"/>
                    <a:pt x="8978" y="2008"/>
                  </a:cubicBezTo>
                  <a:cubicBezTo>
                    <a:pt x="8978" y="1764"/>
                    <a:pt x="8978" y="1547"/>
                    <a:pt x="9006" y="1303"/>
                  </a:cubicBezTo>
                  <a:close/>
                  <a:moveTo>
                    <a:pt x="14973" y="1303"/>
                  </a:moveTo>
                  <a:cubicBezTo>
                    <a:pt x="15190" y="1330"/>
                    <a:pt x="15353" y="1330"/>
                    <a:pt x="15488" y="1330"/>
                  </a:cubicBezTo>
                  <a:cubicBezTo>
                    <a:pt x="15705" y="1330"/>
                    <a:pt x="15976" y="1330"/>
                    <a:pt x="16193" y="1303"/>
                  </a:cubicBezTo>
                  <a:lnTo>
                    <a:pt x="16193" y="1303"/>
                  </a:lnTo>
                  <a:cubicBezTo>
                    <a:pt x="16193" y="1330"/>
                    <a:pt x="16166" y="1357"/>
                    <a:pt x="16166" y="1439"/>
                  </a:cubicBezTo>
                  <a:cubicBezTo>
                    <a:pt x="16139" y="1547"/>
                    <a:pt x="16139" y="1683"/>
                    <a:pt x="16139" y="1764"/>
                  </a:cubicBezTo>
                  <a:lnTo>
                    <a:pt x="16139" y="1981"/>
                  </a:lnTo>
                  <a:cubicBezTo>
                    <a:pt x="16085" y="1972"/>
                    <a:pt x="16022" y="1969"/>
                    <a:pt x="15956" y="1969"/>
                  </a:cubicBezTo>
                  <a:cubicBezTo>
                    <a:pt x="15826" y="1969"/>
                    <a:pt x="15687" y="1981"/>
                    <a:pt x="15597" y="1981"/>
                  </a:cubicBezTo>
                  <a:cubicBezTo>
                    <a:pt x="15380" y="1981"/>
                    <a:pt x="15136" y="1981"/>
                    <a:pt x="14946" y="2008"/>
                  </a:cubicBezTo>
                  <a:cubicBezTo>
                    <a:pt x="14946" y="1764"/>
                    <a:pt x="14946" y="1547"/>
                    <a:pt x="14973" y="1303"/>
                  </a:cubicBezTo>
                  <a:close/>
                  <a:moveTo>
                    <a:pt x="4232" y="2279"/>
                  </a:moveTo>
                  <a:cubicBezTo>
                    <a:pt x="4232" y="2415"/>
                    <a:pt x="4232" y="2551"/>
                    <a:pt x="4259" y="2686"/>
                  </a:cubicBezTo>
                  <a:cubicBezTo>
                    <a:pt x="4313" y="3229"/>
                    <a:pt x="4394" y="3744"/>
                    <a:pt x="4666" y="4205"/>
                  </a:cubicBezTo>
                  <a:cubicBezTo>
                    <a:pt x="4883" y="4504"/>
                    <a:pt x="5127" y="4775"/>
                    <a:pt x="5344" y="5100"/>
                  </a:cubicBezTo>
                  <a:cubicBezTo>
                    <a:pt x="5235" y="5127"/>
                    <a:pt x="5181" y="5236"/>
                    <a:pt x="5127" y="5317"/>
                  </a:cubicBezTo>
                  <a:cubicBezTo>
                    <a:pt x="5018" y="5507"/>
                    <a:pt x="4883" y="5643"/>
                    <a:pt x="4747" y="5778"/>
                  </a:cubicBezTo>
                  <a:cubicBezTo>
                    <a:pt x="4449" y="6050"/>
                    <a:pt x="3988" y="6185"/>
                    <a:pt x="3581" y="6185"/>
                  </a:cubicBezTo>
                  <a:cubicBezTo>
                    <a:pt x="2984" y="6131"/>
                    <a:pt x="2442" y="5778"/>
                    <a:pt x="2170" y="5236"/>
                  </a:cubicBezTo>
                  <a:cubicBezTo>
                    <a:pt x="2414" y="4992"/>
                    <a:pt x="2631" y="4802"/>
                    <a:pt x="2821" y="4558"/>
                  </a:cubicBezTo>
                  <a:cubicBezTo>
                    <a:pt x="3120" y="4097"/>
                    <a:pt x="3093" y="3608"/>
                    <a:pt x="3038" y="3093"/>
                  </a:cubicBezTo>
                  <a:lnTo>
                    <a:pt x="3038" y="2307"/>
                  </a:lnTo>
                  <a:cubicBezTo>
                    <a:pt x="3082" y="2312"/>
                    <a:pt x="3124" y="2314"/>
                    <a:pt x="3166" y="2314"/>
                  </a:cubicBezTo>
                  <a:cubicBezTo>
                    <a:pt x="3332" y="2314"/>
                    <a:pt x="3489" y="2279"/>
                    <a:pt x="3662" y="2279"/>
                  </a:cubicBezTo>
                  <a:close/>
                  <a:moveTo>
                    <a:pt x="10172" y="2279"/>
                  </a:moveTo>
                  <a:cubicBezTo>
                    <a:pt x="10172" y="2415"/>
                    <a:pt x="10172" y="2551"/>
                    <a:pt x="10199" y="2686"/>
                  </a:cubicBezTo>
                  <a:cubicBezTo>
                    <a:pt x="10226" y="3229"/>
                    <a:pt x="10335" y="3744"/>
                    <a:pt x="10606" y="4205"/>
                  </a:cubicBezTo>
                  <a:cubicBezTo>
                    <a:pt x="10796" y="4504"/>
                    <a:pt x="11040" y="4775"/>
                    <a:pt x="11284" y="5100"/>
                  </a:cubicBezTo>
                  <a:cubicBezTo>
                    <a:pt x="11175" y="5127"/>
                    <a:pt x="11121" y="5236"/>
                    <a:pt x="11040" y="5317"/>
                  </a:cubicBezTo>
                  <a:cubicBezTo>
                    <a:pt x="10931" y="5507"/>
                    <a:pt x="10823" y="5643"/>
                    <a:pt x="10687" y="5778"/>
                  </a:cubicBezTo>
                  <a:cubicBezTo>
                    <a:pt x="10362" y="6050"/>
                    <a:pt x="9928" y="6185"/>
                    <a:pt x="9521" y="6185"/>
                  </a:cubicBezTo>
                  <a:cubicBezTo>
                    <a:pt x="8897" y="6131"/>
                    <a:pt x="8382" y="5778"/>
                    <a:pt x="8110" y="5236"/>
                  </a:cubicBezTo>
                  <a:cubicBezTo>
                    <a:pt x="8327" y="4992"/>
                    <a:pt x="8572" y="4802"/>
                    <a:pt x="8734" y="4558"/>
                  </a:cubicBezTo>
                  <a:cubicBezTo>
                    <a:pt x="9060" y="4097"/>
                    <a:pt x="9006" y="3608"/>
                    <a:pt x="8978" y="3093"/>
                  </a:cubicBezTo>
                  <a:lnTo>
                    <a:pt x="8978" y="2307"/>
                  </a:lnTo>
                  <a:cubicBezTo>
                    <a:pt x="9022" y="2312"/>
                    <a:pt x="9064" y="2314"/>
                    <a:pt x="9106" y="2314"/>
                  </a:cubicBezTo>
                  <a:cubicBezTo>
                    <a:pt x="9272" y="2314"/>
                    <a:pt x="9429" y="2279"/>
                    <a:pt x="9602" y="2279"/>
                  </a:cubicBezTo>
                  <a:close/>
                  <a:moveTo>
                    <a:pt x="16112" y="2279"/>
                  </a:moveTo>
                  <a:cubicBezTo>
                    <a:pt x="16112" y="2415"/>
                    <a:pt x="16112" y="2551"/>
                    <a:pt x="16139" y="2686"/>
                  </a:cubicBezTo>
                  <a:cubicBezTo>
                    <a:pt x="16166" y="3229"/>
                    <a:pt x="16275" y="3744"/>
                    <a:pt x="16546" y="4205"/>
                  </a:cubicBezTo>
                  <a:cubicBezTo>
                    <a:pt x="16736" y="4504"/>
                    <a:pt x="16980" y="4775"/>
                    <a:pt x="17224" y="5100"/>
                  </a:cubicBezTo>
                  <a:cubicBezTo>
                    <a:pt x="17116" y="5127"/>
                    <a:pt x="17061" y="5236"/>
                    <a:pt x="16980" y="5317"/>
                  </a:cubicBezTo>
                  <a:cubicBezTo>
                    <a:pt x="16871" y="5507"/>
                    <a:pt x="16736" y="5643"/>
                    <a:pt x="16600" y="5778"/>
                  </a:cubicBezTo>
                  <a:cubicBezTo>
                    <a:pt x="16302" y="6050"/>
                    <a:pt x="15868" y="6185"/>
                    <a:pt x="15461" y="6185"/>
                  </a:cubicBezTo>
                  <a:cubicBezTo>
                    <a:pt x="14837" y="6131"/>
                    <a:pt x="14295" y="5778"/>
                    <a:pt x="14023" y="5236"/>
                  </a:cubicBezTo>
                  <a:cubicBezTo>
                    <a:pt x="14295" y="4992"/>
                    <a:pt x="14512" y="4802"/>
                    <a:pt x="14674" y="4558"/>
                  </a:cubicBezTo>
                  <a:cubicBezTo>
                    <a:pt x="14973" y="4097"/>
                    <a:pt x="14946" y="3608"/>
                    <a:pt x="14919" y="3093"/>
                  </a:cubicBezTo>
                  <a:lnTo>
                    <a:pt x="14919" y="2307"/>
                  </a:lnTo>
                  <a:cubicBezTo>
                    <a:pt x="14956" y="2312"/>
                    <a:pt x="14996" y="2314"/>
                    <a:pt x="15035" y="2314"/>
                  </a:cubicBezTo>
                  <a:cubicBezTo>
                    <a:pt x="15194" y="2314"/>
                    <a:pt x="15363" y="2279"/>
                    <a:pt x="15515" y="2279"/>
                  </a:cubicBezTo>
                  <a:close/>
                  <a:moveTo>
                    <a:pt x="5479" y="5290"/>
                  </a:moveTo>
                  <a:cubicBezTo>
                    <a:pt x="5507" y="5317"/>
                    <a:pt x="5561" y="5399"/>
                    <a:pt x="5561" y="5426"/>
                  </a:cubicBezTo>
                  <a:cubicBezTo>
                    <a:pt x="5778" y="5914"/>
                    <a:pt x="5778" y="6484"/>
                    <a:pt x="5778" y="6999"/>
                  </a:cubicBezTo>
                  <a:cubicBezTo>
                    <a:pt x="5778" y="7433"/>
                    <a:pt x="5832" y="7867"/>
                    <a:pt x="5832" y="8301"/>
                  </a:cubicBezTo>
                  <a:lnTo>
                    <a:pt x="4015" y="8301"/>
                  </a:lnTo>
                  <a:lnTo>
                    <a:pt x="4015" y="8274"/>
                  </a:lnTo>
                  <a:cubicBezTo>
                    <a:pt x="3960" y="8084"/>
                    <a:pt x="3798" y="8003"/>
                    <a:pt x="3581" y="8003"/>
                  </a:cubicBezTo>
                  <a:cubicBezTo>
                    <a:pt x="3472" y="8003"/>
                    <a:pt x="3337" y="8030"/>
                    <a:pt x="3255" y="8030"/>
                  </a:cubicBezTo>
                  <a:cubicBezTo>
                    <a:pt x="3065" y="8030"/>
                    <a:pt x="2903" y="8003"/>
                    <a:pt x="2713" y="8003"/>
                  </a:cubicBezTo>
                  <a:lnTo>
                    <a:pt x="1818" y="8003"/>
                  </a:lnTo>
                  <a:cubicBezTo>
                    <a:pt x="1818" y="7297"/>
                    <a:pt x="1872" y="6592"/>
                    <a:pt x="1926" y="5914"/>
                  </a:cubicBezTo>
                  <a:cubicBezTo>
                    <a:pt x="1953" y="5751"/>
                    <a:pt x="1953" y="5616"/>
                    <a:pt x="2008" y="5453"/>
                  </a:cubicBezTo>
                  <a:cubicBezTo>
                    <a:pt x="2197" y="6050"/>
                    <a:pt x="3011" y="6429"/>
                    <a:pt x="3526" y="6456"/>
                  </a:cubicBezTo>
                  <a:cubicBezTo>
                    <a:pt x="3563" y="6459"/>
                    <a:pt x="3600" y="6460"/>
                    <a:pt x="3638" y="6460"/>
                  </a:cubicBezTo>
                  <a:cubicBezTo>
                    <a:pt x="4042" y="6460"/>
                    <a:pt x="4476" y="6327"/>
                    <a:pt x="4774" y="6104"/>
                  </a:cubicBezTo>
                  <a:cubicBezTo>
                    <a:pt x="4991" y="5968"/>
                    <a:pt x="5127" y="5833"/>
                    <a:pt x="5262" y="5643"/>
                  </a:cubicBezTo>
                  <a:cubicBezTo>
                    <a:pt x="5317" y="5534"/>
                    <a:pt x="5425" y="5426"/>
                    <a:pt x="5479" y="5290"/>
                  </a:cubicBezTo>
                  <a:close/>
                  <a:moveTo>
                    <a:pt x="11420" y="5290"/>
                  </a:moveTo>
                  <a:cubicBezTo>
                    <a:pt x="11447" y="5317"/>
                    <a:pt x="11474" y="5399"/>
                    <a:pt x="11474" y="5426"/>
                  </a:cubicBezTo>
                  <a:cubicBezTo>
                    <a:pt x="11718" y="5914"/>
                    <a:pt x="11718" y="6484"/>
                    <a:pt x="11718" y="6999"/>
                  </a:cubicBezTo>
                  <a:cubicBezTo>
                    <a:pt x="11718" y="7433"/>
                    <a:pt x="11745" y="7867"/>
                    <a:pt x="11745" y="8301"/>
                  </a:cubicBezTo>
                  <a:lnTo>
                    <a:pt x="9575" y="8301"/>
                  </a:lnTo>
                  <a:cubicBezTo>
                    <a:pt x="9168" y="8301"/>
                    <a:pt x="8816" y="8274"/>
                    <a:pt x="8409" y="8247"/>
                  </a:cubicBezTo>
                  <a:lnTo>
                    <a:pt x="7731" y="8247"/>
                  </a:lnTo>
                  <a:cubicBezTo>
                    <a:pt x="7758" y="8219"/>
                    <a:pt x="7758" y="8111"/>
                    <a:pt x="7758" y="8003"/>
                  </a:cubicBezTo>
                  <a:cubicBezTo>
                    <a:pt x="7758" y="7297"/>
                    <a:pt x="7785" y="6592"/>
                    <a:pt x="7866" y="5914"/>
                  </a:cubicBezTo>
                  <a:cubicBezTo>
                    <a:pt x="7893" y="5751"/>
                    <a:pt x="7893" y="5616"/>
                    <a:pt x="7921" y="5453"/>
                  </a:cubicBezTo>
                  <a:cubicBezTo>
                    <a:pt x="8138" y="6050"/>
                    <a:pt x="8951" y="6429"/>
                    <a:pt x="9467" y="6456"/>
                  </a:cubicBezTo>
                  <a:cubicBezTo>
                    <a:pt x="9503" y="6459"/>
                    <a:pt x="9540" y="6460"/>
                    <a:pt x="9577" y="6460"/>
                  </a:cubicBezTo>
                  <a:cubicBezTo>
                    <a:pt x="9978" y="6460"/>
                    <a:pt x="10392" y="6327"/>
                    <a:pt x="10714" y="6104"/>
                  </a:cubicBezTo>
                  <a:cubicBezTo>
                    <a:pt x="10904" y="5968"/>
                    <a:pt x="11040" y="5833"/>
                    <a:pt x="11175" y="5643"/>
                  </a:cubicBezTo>
                  <a:cubicBezTo>
                    <a:pt x="11257" y="5534"/>
                    <a:pt x="11365" y="5426"/>
                    <a:pt x="11420" y="5290"/>
                  </a:cubicBezTo>
                  <a:close/>
                  <a:moveTo>
                    <a:pt x="17387" y="5290"/>
                  </a:moveTo>
                  <a:cubicBezTo>
                    <a:pt x="17414" y="5317"/>
                    <a:pt x="17441" y="5399"/>
                    <a:pt x="17441" y="5426"/>
                  </a:cubicBezTo>
                  <a:cubicBezTo>
                    <a:pt x="17685" y="5914"/>
                    <a:pt x="17685" y="6484"/>
                    <a:pt x="17685" y="6999"/>
                  </a:cubicBezTo>
                  <a:cubicBezTo>
                    <a:pt x="17685" y="7324"/>
                    <a:pt x="17712" y="7677"/>
                    <a:pt x="17712" y="8057"/>
                  </a:cubicBezTo>
                  <a:lnTo>
                    <a:pt x="17088" y="8057"/>
                  </a:lnTo>
                  <a:cubicBezTo>
                    <a:pt x="16926" y="8057"/>
                    <a:pt x="16736" y="8084"/>
                    <a:pt x="16546" y="8084"/>
                  </a:cubicBezTo>
                  <a:cubicBezTo>
                    <a:pt x="16437" y="8084"/>
                    <a:pt x="16302" y="8057"/>
                    <a:pt x="16193" y="8057"/>
                  </a:cubicBezTo>
                  <a:cubicBezTo>
                    <a:pt x="16003" y="8057"/>
                    <a:pt x="15814" y="8111"/>
                    <a:pt x="15759" y="8328"/>
                  </a:cubicBezTo>
                  <a:lnTo>
                    <a:pt x="15542" y="8328"/>
                  </a:lnTo>
                  <a:cubicBezTo>
                    <a:pt x="15136" y="8328"/>
                    <a:pt x="14783" y="8274"/>
                    <a:pt x="14376" y="8247"/>
                  </a:cubicBezTo>
                  <a:lnTo>
                    <a:pt x="13698" y="8247"/>
                  </a:lnTo>
                  <a:cubicBezTo>
                    <a:pt x="13725" y="8219"/>
                    <a:pt x="13725" y="8111"/>
                    <a:pt x="13725" y="8003"/>
                  </a:cubicBezTo>
                  <a:cubicBezTo>
                    <a:pt x="13725" y="7297"/>
                    <a:pt x="13752" y="6592"/>
                    <a:pt x="13834" y="5914"/>
                  </a:cubicBezTo>
                  <a:cubicBezTo>
                    <a:pt x="13861" y="5751"/>
                    <a:pt x="13861" y="5616"/>
                    <a:pt x="13888" y="5453"/>
                  </a:cubicBezTo>
                  <a:cubicBezTo>
                    <a:pt x="14105" y="6050"/>
                    <a:pt x="14919" y="6429"/>
                    <a:pt x="15434" y="6456"/>
                  </a:cubicBezTo>
                  <a:cubicBezTo>
                    <a:pt x="15471" y="6459"/>
                    <a:pt x="15507" y="6460"/>
                    <a:pt x="15544" y="6460"/>
                  </a:cubicBezTo>
                  <a:cubicBezTo>
                    <a:pt x="15945" y="6460"/>
                    <a:pt x="16359" y="6327"/>
                    <a:pt x="16682" y="6104"/>
                  </a:cubicBezTo>
                  <a:cubicBezTo>
                    <a:pt x="16871" y="5968"/>
                    <a:pt x="17007" y="5833"/>
                    <a:pt x="17143" y="5643"/>
                  </a:cubicBezTo>
                  <a:cubicBezTo>
                    <a:pt x="17224" y="5534"/>
                    <a:pt x="17333" y="5426"/>
                    <a:pt x="17387" y="5290"/>
                  </a:cubicBezTo>
                  <a:close/>
                  <a:moveTo>
                    <a:pt x="5262" y="8735"/>
                  </a:moveTo>
                  <a:cubicBezTo>
                    <a:pt x="5389" y="8735"/>
                    <a:pt x="5552" y="8747"/>
                    <a:pt x="5719" y="8747"/>
                  </a:cubicBezTo>
                  <a:cubicBezTo>
                    <a:pt x="5802" y="8747"/>
                    <a:pt x="5886" y="8744"/>
                    <a:pt x="5968" y="8735"/>
                  </a:cubicBezTo>
                  <a:lnTo>
                    <a:pt x="5968" y="8735"/>
                  </a:lnTo>
                  <a:cubicBezTo>
                    <a:pt x="5886" y="8925"/>
                    <a:pt x="5886" y="9087"/>
                    <a:pt x="5941" y="9277"/>
                  </a:cubicBezTo>
                  <a:lnTo>
                    <a:pt x="5398" y="9277"/>
                  </a:lnTo>
                  <a:cubicBezTo>
                    <a:pt x="4991" y="9277"/>
                    <a:pt x="4584" y="9277"/>
                    <a:pt x="4205" y="9304"/>
                  </a:cubicBezTo>
                  <a:lnTo>
                    <a:pt x="4205" y="8925"/>
                  </a:lnTo>
                  <a:lnTo>
                    <a:pt x="4205" y="8735"/>
                  </a:lnTo>
                  <a:close/>
                  <a:moveTo>
                    <a:pt x="7921" y="8626"/>
                  </a:moveTo>
                  <a:cubicBezTo>
                    <a:pt x="8110" y="8626"/>
                    <a:pt x="8300" y="8626"/>
                    <a:pt x="8463" y="8653"/>
                  </a:cubicBezTo>
                  <a:cubicBezTo>
                    <a:pt x="8870" y="8681"/>
                    <a:pt x="9331" y="8735"/>
                    <a:pt x="9738" y="8735"/>
                  </a:cubicBezTo>
                  <a:lnTo>
                    <a:pt x="11094" y="8735"/>
                  </a:lnTo>
                  <a:cubicBezTo>
                    <a:pt x="11221" y="8735"/>
                    <a:pt x="11383" y="8747"/>
                    <a:pt x="11550" y="8747"/>
                  </a:cubicBezTo>
                  <a:cubicBezTo>
                    <a:pt x="11634" y="8747"/>
                    <a:pt x="11718" y="8744"/>
                    <a:pt x="11799" y="8735"/>
                  </a:cubicBezTo>
                  <a:lnTo>
                    <a:pt x="11799" y="9277"/>
                  </a:lnTo>
                  <a:cubicBezTo>
                    <a:pt x="11230" y="9277"/>
                    <a:pt x="10606" y="9304"/>
                    <a:pt x="10036" y="9304"/>
                  </a:cubicBezTo>
                  <a:lnTo>
                    <a:pt x="9738" y="9304"/>
                  </a:lnTo>
                  <a:cubicBezTo>
                    <a:pt x="9060" y="9304"/>
                    <a:pt x="8382" y="9277"/>
                    <a:pt x="7704" y="9277"/>
                  </a:cubicBezTo>
                  <a:cubicBezTo>
                    <a:pt x="7758" y="9060"/>
                    <a:pt x="7758" y="8843"/>
                    <a:pt x="7758" y="8626"/>
                  </a:cubicBezTo>
                  <a:close/>
                  <a:moveTo>
                    <a:pt x="13861" y="8626"/>
                  </a:moveTo>
                  <a:cubicBezTo>
                    <a:pt x="14023" y="8626"/>
                    <a:pt x="14240" y="8626"/>
                    <a:pt x="14403" y="8653"/>
                  </a:cubicBezTo>
                  <a:cubicBezTo>
                    <a:pt x="14810" y="8681"/>
                    <a:pt x="15244" y="8735"/>
                    <a:pt x="15651" y="8735"/>
                  </a:cubicBezTo>
                  <a:lnTo>
                    <a:pt x="15651" y="8925"/>
                  </a:lnTo>
                  <a:cubicBezTo>
                    <a:pt x="15651" y="9033"/>
                    <a:pt x="15624" y="9169"/>
                    <a:pt x="15651" y="9304"/>
                  </a:cubicBezTo>
                  <a:cubicBezTo>
                    <a:pt x="15244" y="9304"/>
                    <a:pt x="14837" y="9277"/>
                    <a:pt x="14485" y="9277"/>
                  </a:cubicBezTo>
                  <a:lnTo>
                    <a:pt x="13671" y="9277"/>
                  </a:lnTo>
                  <a:cubicBezTo>
                    <a:pt x="13698" y="9060"/>
                    <a:pt x="13698" y="8843"/>
                    <a:pt x="13698" y="8626"/>
                  </a:cubicBezTo>
                  <a:close/>
                  <a:moveTo>
                    <a:pt x="3689" y="8464"/>
                  </a:moveTo>
                  <a:cubicBezTo>
                    <a:pt x="3689" y="8491"/>
                    <a:pt x="3716" y="8518"/>
                    <a:pt x="3716" y="8545"/>
                  </a:cubicBezTo>
                  <a:cubicBezTo>
                    <a:pt x="3743" y="8735"/>
                    <a:pt x="3743" y="8843"/>
                    <a:pt x="3743" y="9033"/>
                  </a:cubicBezTo>
                  <a:lnTo>
                    <a:pt x="3743" y="9250"/>
                  </a:lnTo>
                  <a:cubicBezTo>
                    <a:pt x="3526" y="9250"/>
                    <a:pt x="3255" y="9304"/>
                    <a:pt x="3011" y="9304"/>
                  </a:cubicBezTo>
                  <a:cubicBezTo>
                    <a:pt x="2387" y="9332"/>
                    <a:pt x="1763" y="9304"/>
                    <a:pt x="1140" y="9413"/>
                  </a:cubicBezTo>
                  <a:cubicBezTo>
                    <a:pt x="1140" y="9223"/>
                    <a:pt x="1167" y="9033"/>
                    <a:pt x="1167" y="8843"/>
                  </a:cubicBezTo>
                  <a:lnTo>
                    <a:pt x="1194" y="8518"/>
                  </a:lnTo>
                  <a:lnTo>
                    <a:pt x="1194" y="8464"/>
                  </a:lnTo>
                  <a:lnTo>
                    <a:pt x="1221" y="8464"/>
                  </a:lnTo>
                  <a:cubicBezTo>
                    <a:pt x="1293" y="8473"/>
                    <a:pt x="1369" y="8476"/>
                    <a:pt x="1446" y="8476"/>
                  </a:cubicBezTo>
                  <a:cubicBezTo>
                    <a:pt x="1601" y="8476"/>
                    <a:pt x="1763" y="8464"/>
                    <a:pt x="1926" y="8464"/>
                  </a:cubicBezTo>
                  <a:lnTo>
                    <a:pt x="2794" y="8464"/>
                  </a:lnTo>
                  <a:cubicBezTo>
                    <a:pt x="2957" y="8464"/>
                    <a:pt x="3108" y="8476"/>
                    <a:pt x="3254" y="8476"/>
                  </a:cubicBezTo>
                  <a:cubicBezTo>
                    <a:pt x="3328" y="8476"/>
                    <a:pt x="3400" y="8473"/>
                    <a:pt x="3472" y="8464"/>
                  </a:cubicBezTo>
                  <a:close/>
                  <a:moveTo>
                    <a:pt x="18716" y="8464"/>
                  </a:moveTo>
                  <a:lnTo>
                    <a:pt x="18716" y="8518"/>
                  </a:lnTo>
                  <a:lnTo>
                    <a:pt x="18716" y="8843"/>
                  </a:lnTo>
                  <a:cubicBezTo>
                    <a:pt x="18716" y="9033"/>
                    <a:pt x="18743" y="9223"/>
                    <a:pt x="18743" y="9413"/>
                  </a:cubicBezTo>
                  <a:cubicBezTo>
                    <a:pt x="18146" y="9332"/>
                    <a:pt x="17495" y="9332"/>
                    <a:pt x="16871" y="9304"/>
                  </a:cubicBezTo>
                  <a:cubicBezTo>
                    <a:pt x="16654" y="9304"/>
                    <a:pt x="16383" y="9250"/>
                    <a:pt x="16139" y="9250"/>
                  </a:cubicBezTo>
                  <a:lnTo>
                    <a:pt x="16139" y="9033"/>
                  </a:lnTo>
                  <a:cubicBezTo>
                    <a:pt x="16139" y="8843"/>
                    <a:pt x="16139" y="8681"/>
                    <a:pt x="16166" y="8545"/>
                  </a:cubicBezTo>
                  <a:cubicBezTo>
                    <a:pt x="16166" y="8518"/>
                    <a:pt x="16166" y="8491"/>
                    <a:pt x="16193" y="8464"/>
                  </a:cubicBezTo>
                  <a:lnTo>
                    <a:pt x="16410" y="8464"/>
                  </a:lnTo>
                  <a:cubicBezTo>
                    <a:pt x="16492" y="8473"/>
                    <a:pt x="16567" y="8476"/>
                    <a:pt x="16640" y="8476"/>
                  </a:cubicBezTo>
                  <a:cubicBezTo>
                    <a:pt x="16787" y="8476"/>
                    <a:pt x="16926" y="8464"/>
                    <a:pt x="17088" y="8464"/>
                  </a:cubicBezTo>
                  <a:lnTo>
                    <a:pt x="17956" y="8464"/>
                  </a:lnTo>
                  <a:cubicBezTo>
                    <a:pt x="18082" y="8479"/>
                    <a:pt x="18225" y="8495"/>
                    <a:pt x="18371" y="8495"/>
                  </a:cubicBezTo>
                  <a:cubicBezTo>
                    <a:pt x="18478" y="8495"/>
                    <a:pt x="18586" y="8487"/>
                    <a:pt x="18689" y="8464"/>
                  </a:cubicBezTo>
                  <a:close/>
                  <a:moveTo>
                    <a:pt x="12260" y="9603"/>
                  </a:moveTo>
                  <a:cubicBezTo>
                    <a:pt x="13074" y="9603"/>
                    <a:pt x="13888" y="9603"/>
                    <a:pt x="14674" y="9630"/>
                  </a:cubicBezTo>
                  <a:cubicBezTo>
                    <a:pt x="15380" y="9684"/>
                    <a:pt x="16139" y="9711"/>
                    <a:pt x="16844" y="9738"/>
                  </a:cubicBezTo>
                  <a:cubicBezTo>
                    <a:pt x="17495" y="9766"/>
                    <a:pt x="18173" y="9738"/>
                    <a:pt x="18770" y="9874"/>
                  </a:cubicBezTo>
                  <a:cubicBezTo>
                    <a:pt x="18879" y="9901"/>
                    <a:pt x="19014" y="9901"/>
                    <a:pt x="19041" y="10010"/>
                  </a:cubicBezTo>
                  <a:cubicBezTo>
                    <a:pt x="19096" y="10118"/>
                    <a:pt x="19096" y="10254"/>
                    <a:pt x="19096" y="10308"/>
                  </a:cubicBezTo>
                  <a:cubicBezTo>
                    <a:pt x="19123" y="10661"/>
                    <a:pt x="19150" y="10959"/>
                    <a:pt x="19150" y="11312"/>
                  </a:cubicBezTo>
                  <a:cubicBezTo>
                    <a:pt x="19150" y="11610"/>
                    <a:pt x="19123" y="11908"/>
                    <a:pt x="19150" y="12207"/>
                  </a:cubicBezTo>
                  <a:cubicBezTo>
                    <a:pt x="19231" y="12397"/>
                    <a:pt x="19313" y="12722"/>
                    <a:pt x="19068" y="12803"/>
                  </a:cubicBezTo>
                  <a:cubicBezTo>
                    <a:pt x="19005" y="12819"/>
                    <a:pt x="18937" y="12826"/>
                    <a:pt x="18866" y="12826"/>
                  </a:cubicBezTo>
                  <a:cubicBezTo>
                    <a:pt x="18695" y="12826"/>
                    <a:pt x="18509" y="12788"/>
                    <a:pt x="18336" y="12749"/>
                  </a:cubicBezTo>
                  <a:cubicBezTo>
                    <a:pt x="18011" y="12722"/>
                    <a:pt x="17658" y="12722"/>
                    <a:pt x="17333" y="12722"/>
                  </a:cubicBezTo>
                  <a:cubicBezTo>
                    <a:pt x="16600" y="12695"/>
                    <a:pt x="15895" y="12695"/>
                    <a:pt x="15163" y="12641"/>
                  </a:cubicBezTo>
                  <a:cubicBezTo>
                    <a:pt x="14656" y="12641"/>
                    <a:pt x="14174" y="12629"/>
                    <a:pt x="13684" y="12629"/>
                  </a:cubicBezTo>
                  <a:cubicBezTo>
                    <a:pt x="13439" y="12629"/>
                    <a:pt x="13192" y="12632"/>
                    <a:pt x="12938" y="12641"/>
                  </a:cubicBezTo>
                  <a:cubicBezTo>
                    <a:pt x="12342" y="12641"/>
                    <a:pt x="11691" y="12641"/>
                    <a:pt x="11040" y="12695"/>
                  </a:cubicBezTo>
                  <a:cubicBezTo>
                    <a:pt x="10497" y="12641"/>
                    <a:pt x="9955" y="12641"/>
                    <a:pt x="9412" y="12614"/>
                  </a:cubicBezTo>
                  <a:cubicBezTo>
                    <a:pt x="9087" y="12614"/>
                    <a:pt x="8737" y="12601"/>
                    <a:pt x="8388" y="12601"/>
                  </a:cubicBezTo>
                  <a:cubicBezTo>
                    <a:pt x="8213" y="12601"/>
                    <a:pt x="8038" y="12605"/>
                    <a:pt x="7866" y="12614"/>
                  </a:cubicBezTo>
                  <a:lnTo>
                    <a:pt x="4720" y="12614"/>
                  </a:lnTo>
                  <a:cubicBezTo>
                    <a:pt x="3988" y="12614"/>
                    <a:pt x="3282" y="12668"/>
                    <a:pt x="2550" y="12695"/>
                  </a:cubicBezTo>
                  <a:cubicBezTo>
                    <a:pt x="2197" y="12695"/>
                    <a:pt x="1872" y="12722"/>
                    <a:pt x="1519" y="12722"/>
                  </a:cubicBezTo>
                  <a:cubicBezTo>
                    <a:pt x="1342" y="12722"/>
                    <a:pt x="1150" y="12779"/>
                    <a:pt x="975" y="12779"/>
                  </a:cubicBezTo>
                  <a:cubicBezTo>
                    <a:pt x="909" y="12779"/>
                    <a:pt x="846" y="12771"/>
                    <a:pt x="787" y="12749"/>
                  </a:cubicBezTo>
                  <a:cubicBezTo>
                    <a:pt x="570" y="12695"/>
                    <a:pt x="678" y="12397"/>
                    <a:pt x="678" y="12207"/>
                  </a:cubicBezTo>
                  <a:cubicBezTo>
                    <a:pt x="706" y="11908"/>
                    <a:pt x="651" y="11610"/>
                    <a:pt x="678" y="11312"/>
                  </a:cubicBezTo>
                  <a:cubicBezTo>
                    <a:pt x="678" y="10959"/>
                    <a:pt x="733" y="10661"/>
                    <a:pt x="733" y="10308"/>
                  </a:cubicBezTo>
                  <a:cubicBezTo>
                    <a:pt x="733" y="10227"/>
                    <a:pt x="733" y="10091"/>
                    <a:pt x="787" y="10010"/>
                  </a:cubicBezTo>
                  <a:cubicBezTo>
                    <a:pt x="814" y="9901"/>
                    <a:pt x="950" y="9901"/>
                    <a:pt x="1058" y="9874"/>
                  </a:cubicBezTo>
                  <a:cubicBezTo>
                    <a:pt x="1682" y="9766"/>
                    <a:pt x="2333" y="9766"/>
                    <a:pt x="2984" y="9738"/>
                  </a:cubicBezTo>
                  <a:cubicBezTo>
                    <a:pt x="3689" y="9711"/>
                    <a:pt x="4449" y="9684"/>
                    <a:pt x="5154" y="9630"/>
                  </a:cubicBezTo>
                  <a:cubicBezTo>
                    <a:pt x="5968" y="9603"/>
                    <a:pt x="6781" y="9603"/>
                    <a:pt x="7568" y="9603"/>
                  </a:cubicBezTo>
                  <a:cubicBezTo>
                    <a:pt x="8409" y="9603"/>
                    <a:pt x="9223" y="9603"/>
                    <a:pt x="10063" y="9630"/>
                  </a:cubicBezTo>
                  <a:cubicBezTo>
                    <a:pt x="10253" y="9643"/>
                    <a:pt x="10440" y="9649"/>
                    <a:pt x="10624" y="9649"/>
                  </a:cubicBezTo>
                  <a:cubicBezTo>
                    <a:pt x="11177" y="9649"/>
                    <a:pt x="11711" y="9603"/>
                    <a:pt x="12260" y="9603"/>
                  </a:cubicBezTo>
                  <a:close/>
                  <a:moveTo>
                    <a:pt x="7215" y="13020"/>
                  </a:moveTo>
                  <a:lnTo>
                    <a:pt x="7215" y="13346"/>
                  </a:lnTo>
                  <a:cubicBezTo>
                    <a:pt x="7116" y="13355"/>
                    <a:pt x="7019" y="13358"/>
                    <a:pt x="6925" y="13358"/>
                  </a:cubicBezTo>
                  <a:cubicBezTo>
                    <a:pt x="6736" y="13358"/>
                    <a:pt x="6555" y="13346"/>
                    <a:pt x="6374" y="13346"/>
                  </a:cubicBezTo>
                  <a:lnTo>
                    <a:pt x="6374" y="13020"/>
                  </a:lnTo>
                  <a:close/>
                  <a:moveTo>
                    <a:pt x="5941" y="13020"/>
                  </a:moveTo>
                  <a:lnTo>
                    <a:pt x="5941" y="13319"/>
                  </a:lnTo>
                  <a:lnTo>
                    <a:pt x="5181" y="13319"/>
                  </a:lnTo>
                  <a:cubicBezTo>
                    <a:pt x="4801" y="13319"/>
                    <a:pt x="4476" y="13373"/>
                    <a:pt x="4096" y="13373"/>
                  </a:cubicBezTo>
                  <a:lnTo>
                    <a:pt x="4096" y="13292"/>
                  </a:lnTo>
                  <a:cubicBezTo>
                    <a:pt x="4069" y="13265"/>
                    <a:pt x="4069" y="13156"/>
                    <a:pt x="4069" y="13075"/>
                  </a:cubicBezTo>
                  <a:cubicBezTo>
                    <a:pt x="4666" y="13075"/>
                    <a:pt x="5290" y="13020"/>
                    <a:pt x="5941" y="13020"/>
                  </a:cubicBezTo>
                  <a:close/>
                  <a:moveTo>
                    <a:pt x="13155" y="13075"/>
                  </a:moveTo>
                  <a:lnTo>
                    <a:pt x="13155" y="13373"/>
                  </a:lnTo>
                  <a:lnTo>
                    <a:pt x="12288" y="13373"/>
                  </a:lnTo>
                  <a:lnTo>
                    <a:pt x="12288" y="13075"/>
                  </a:lnTo>
                  <a:close/>
                  <a:moveTo>
                    <a:pt x="8816" y="13020"/>
                  </a:moveTo>
                  <a:cubicBezTo>
                    <a:pt x="9060" y="13020"/>
                    <a:pt x="9277" y="13020"/>
                    <a:pt x="9494" y="13075"/>
                  </a:cubicBezTo>
                  <a:cubicBezTo>
                    <a:pt x="10036" y="13102"/>
                    <a:pt x="10606" y="13102"/>
                    <a:pt x="11148" y="13102"/>
                  </a:cubicBezTo>
                  <a:lnTo>
                    <a:pt x="11826" y="13102"/>
                  </a:lnTo>
                  <a:lnTo>
                    <a:pt x="11826" y="13373"/>
                  </a:lnTo>
                  <a:lnTo>
                    <a:pt x="11148" y="13373"/>
                  </a:lnTo>
                  <a:cubicBezTo>
                    <a:pt x="10633" y="13373"/>
                    <a:pt x="10172" y="13400"/>
                    <a:pt x="9656" y="13400"/>
                  </a:cubicBezTo>
                  <a:cubicBezTo>
                    <a:pt x="9331" y="13400"/>
                    <a:pt x="9006" y="13373"/>
                    <a:pt x="8680" y="13373"/>
                  </a:cubicBezTo>
                  <a:lnTo>
                    <a:pt x="7622" y="13373"/>
                  </a:lnTo>
                  <a:lnTo>
                    <a:pt x="7622" y="13075"/>
                  </a:lnTo>
                  <a:cubicBezTo>
                    <a:pt x="8029" y="13075"/>
                    <a:pt x="8409" y="13075"/>
                    <a:pt x="8816" y="13020"/>
                  </a:cubicBezTo>
                  <a:close/>
                  <a:moveTo>
                    <a:pt x="13562" y="13075"/>
                  </a:moveTo>
                  <a:cubicBezTo>
                    <a:pt x="14295" y="13075"/>
                    <a:pt x="15054" y="13075"/>
                    <a:pt x="15841" y="13102"/>
                  </a:cubicBezTo>
                  <a:cubicBezTo>
                    <a:pt x="15841" y="13156"/>
                    <a:pt x="15786" y="13265"/>
                    <a:pt x="15841" y="13346"/>
                  </a:cubicBezTo>
                  <a:lnTo>
                    <a:pt x="15841" y="13400"/>
                  </a:lnTo>
                  <a:cubicBezTo>
                    <a:pt x="15461" y="13400"/>
                    <a:pt x="15108" y="13373"/>
                    <a:pt x="14756" y="13373"/>
                  </a:cubicBezTo>
                  <a:lnTo>
                    <a:pt x="13562" y="13373"/>
                  </a:lnTo>
                  <a:lnTo>
                    <a:pt x="13562" y="13075"/>
                  </a:lnTo>
                  <a:close/>
                  <a:moveTo>
                    <a:pt x="3635" y="13075"/>
                  </a:moveTo>
                  <a:lnTo>
                    <a:pt x="3635" y="13265"/>
                  </a:lnTo>
                  <a:cubicBezTo>
                    <a:pt x="3635" y="13292"/>
                    <a:pt x="3635" y="13373"/>
                    <a:pt x="3662" y="13400"/>
                  </a:cubicBezTo>
                  <a:cubicBezTo>
                    <a:pt x="3364" y="13400"/>
                    <a:pt x="3011" y="13427"/>
                    <a:pt x="2713" y="13427"/>
                  </a:cubicBezTo>
                  <a:cubicBezTo>
                    <a:pt x="2360" y="13427"/>
                    <a:pt x="2035" y="13482"/>
                    <a:pt x="1655" y="13482"/>
                  </a:cubicBezTo>
                  <a:lnTo>
                    <a:pt x="1655" y="13129"/>
                  </a:lnTo>
                  <a:cubicBezTo>
                    <a:pt x="2306" y="13102"/>
                    <a:pt x="2957" y="13075"/>
                    <a:pt x="3635" y="13075"/>
                  </a:cubicBezTo>
                  <a:close/>
                  <a:moveTo>
                    <a:pt x="1248" y="13210"/>
                  </a:moveTo>
                  <a:lnTo>
                    <a:pt x="1248" y="13482"/>
                  </a:lnTo>
                  <a:lnTo>
                    <a:pt x="1248" y="13509"/>
                  </a:lnTo>
                  <a:lnTo>
                    <a:pt x="1140" y="13509"/>
                  </a:lnTo>
                  <a:lnTo>
                    <a:pt x="1140" y="13292"/>
                  </a:lnTo>
                  <a:lnTo>
                    <a:pt x="1140" y="13210"/>
                  </a:lnTo>
                  <a:close/>
                  <a:moveTo>
                    <a:pt x="16248" y="13075"/>
                  </a:moveTo>
                  <a:lnTo>
                    <a:pt x="16248" y="13075"/>
                  </a:lnTo>
                  <a:cubicBezTo>
                    <a:pt x="16953" y="13102"/>
                    <a:pt x="17685" y="13102"/>
                    <a:pt x="18390" y="13156"/>
                  </a:cubicBezTo>
                  <a:cubicBezTo>
                    <a:pt x="18499" y="13156"/>
                    <a:pt x="18607" y="13156"/>
                    <a:pt x="18716" y="13210"/>
                  </a:cubicBezTo>
                  <a:lnTo>
                    <a:pt x="18716" y="13292"/>
                  </a:lnTo>
                  <a:lnTo>
                    <a:pt x="18716" y="13509"/>
                  </a:lnTo>
                  <a:lnTo>
                    <a:pt x="18336" y="13509"/>
                  </a:lnTo>
                  <a:cubicBezTo>
                    <a:pt x="17929" y="13509"/>
                    <a:pt x="17550" y="13482"/>
                    <a:pt x="17143" y="13482"/>
                  </a:cubicBezTo>
                  <a:cubicBezTo>
                    <a:pt x="16844" y="13482"/>
                    <a:pt x="16492" y="13427"/>
                    <a:pt x="16193" y="13427"/>
                  </a:cubicBezTo>
                  <a:cubicBezTo>
                    <a:pt x="16220" y="13400"/>
                    <a:pt x="16220" y="13346"/>
                    <a:pt x="16220" y="13292"/>
                  </a:cubicBezTo>
                  <a:cubicBezTo>
                    <a:pt x="16275" y="13210"/>
                    <a:pt x="16275" y="13129"/>
                    <a:pt x="16248" y="13075"/>
                  </a:cubicBezTo>
                  <a:close/>
                  <a:moveTo>
                    <a:pt x="12165" y="13756"/>
                  </a:moveTo>
                  <a:cubicBezTo>
                    <a:pt x="12330" y="13756"/>
                    <a:pt x="12486" y="13780"/>
                    <a:pt x="12667" y="13780"/>
                  </a:cubicBezTo>
                  <a:cubicBezTo>
                    <a:pt x="13481" y="13780"/>
                    <a:pt x="14349" y="13780"/>
                    <a:pt x="15163" y="13807"/>
                  </a:cubicBezTo>
                  <a:cubicBezTo>
                    <a:pt x="15895" y="13834"/>
                    <a:pt x="16600" y="13861"/>
                    <a:pt x="17360" y="13915"/>
                  </a:cubicBezTo>
                  <a:cubicBezTo>
                    <a:pt x="17685" y="13943"/>
                    <a:pt x="18065" y="13943"/>
                    <a:pt x="18417" y="13943"/>
                  </a:cubicBezTo>
                  <a:lnTo>
                    <a:pt x="18879" y="13943"/>
                  </a:lnTo>
                  <a:cubicBezTo>
                    <a:pt x="18933" y="13943"/>
                    <a:pt x="19023" y="13931"/>
                    <a:pt x="19094" y="13931"/>
                  </a:cubicBezTo>
                  <a:cubicBezTo>
                    <a:pt x="19129" y="13931"/>
                    <a:pt x="19159" y="13934"/>
                    <a:pt x="19177" y="13943"/>
                  </a:cubicBezTo>
                  <a:cubicBezTo>
                    <a:pt x="19285" y="13997"/>
                    <a:pt x="19231" y="14377"/>
                    <a:pt x="19231" y="14485"/>
                  </a:cubicBezTo>
                  <a:cubicBezTo>
                    <a:pt x="19123" y="14838"/>
                    <a:pt x="19150" y="15163"/>
                    <a:pt x="19150" y="15462"/>
                  </a:cubicBezTo>
                  <a:cubicBezTo>
                    <a:pt x="19150" y="15814"/>
                    <a:pt x="19096" y="16113"/>
                    <a:pt x="19096" y="16438"/>
                  </a:cubicBezTo>
                  <a:cubicBezTo>
                    <a:pt x="19096" y="16519"/>
                    <a:pt x="19123" y="16709"/>
                    <a:pt x="19041" y="16763"/>
                  </a:cubicBezTo>
                  <a:cubicBezTo>
                    <a:pt x="19032" y="16782"/>
                    <a:pt x="19011" y="16788"/>
                    <a:pt x="18985" y="16788"/>
                  </a:cubicBezTo>
                  <a:cubicBezTo>
                    <a:pt x="18933" y="16788"/>
                    <a:pt x="18861" y="16763"/>
                    <a:pt x="18824" y="16763"/>
                  </a:cubicBezTo>
                  <a:cubicBezTo>
                    <a:pt x="18472" y="16763"/>
                    <a:pt x="18146" y="16818"/>
                    <a:pt x="17794" y="16845"/>
                  </a:cubicBezTo>
                  <a:cubicBezTo>
                    <a:pt x="15651" y="16980"/>
                    <a:pt x="13481" y="17035"/>
                    <a:pt x="11365" y="17035"/>
                  </a:cubicBezTo>
                  <a:cubicBezTo>
                    <a:pt x="10823" y="17042"/>
                    <a:pt x="10280" y="17045"/>
                    <a:pt x="9738" y="17045"/>
                  </a:cubicBezTo>
                  <a:cubicBezTo>
                    <a:pt x="8112" y="17045"/>
                    <a:pt x="6490" y="17014"/>
                    <a:pt x="4883" y="16953"/>
                  </a:cubicBezTo>
                  <a:cubicBezTo>
                    <a:pt x="4313" y="16953"/>
                    <a:pt x="3771" y="16926"/>
                    <a:pt x="3174" y="16899"/>
                  </a:cubicBezTo>
                  <a:cubicBezTo>
                    <a:pt x="2848" y="16899"/>
                    <a:pt x="2496" y="16845"/>
                    <a:pt x="2170" y="16845"/>
                  </a:cubicBezTo>
                  <a:cubicBezTo>
                    <a:pt x="1818" y="16818"/>
                    <a:pt x="1492" y="16763"/>
                    <a:pt x="1140" y="16763"/>
                  </a:cubicBezTo>
                  <a:cubicBezTo>
                    <a:pt x="1103" y="16763"/>
                    <a:pt x="1031" y="16776"/>
                    <a:pt x="979" y="16776"/>
                  </a:cubicBezTo>
                  <a:cubicBezTo>
                    <a:pt x="953" y="16776"/>
                    <a:pt x="932" y="16773"/>
                    <a:pt x="923" y="16763"/>
                  </a:cubicBezTo>
                  <a:cubicBezTo>
                    <a:pt x="841" y="16682"/>
                    <a:pt x="868" y="16519"/>
                    <a:pt x="868" y="16438"/>
                  </a:cubicBezTo>
                  <a:cubicBezTo>
                    <a:pt x="868" y="16113"/>
                    <a:pt x="814" y="15814"/>
                    <a:pt x="814" y="15462"/>
                  </a:cubicBezTo>
                  <a:cubicBezTo>
                    <a:pt x="814" y="15136"/>
                    <a:pt x="841" y="14838"/>
                    <a:pt x="841" y="14485"/>
                  </a:cubicBezTo>
                  <a:cubicBezTo>
                    <a:pt x="841" y="14349"/>
                    <a:pt x="787" y="14024"/>
                    <a:pt x="868" y="13943"/>
                  </a:cubicBezTo>
                  <a:cubicBezTo>
                    <a:pt x="895" y="13929"/>
                    <a:pt x="957" y="13922"/>
                    <a:pt x="1021" y="13922"/>
                  </a:cubicBezTo>
                  <a:cubicBezTo>
                    <a:pt x="1085" y="13922"/>
                    <a:pt x="1153" y="13929"/>
                    <a:pt x="1194" y="13943"/>
                  </a:cubicBezTo>
                  <a:lnTo>
                    <a:pt x="1655" y="13943"/>
                  </a:lnTo>
                  <a:cubicBezTo>
                    <a:pt x="2008" y="13943"/>
                    <a:pt x="2360" y="13915"/>
                    <a:pt x="2713" y="13915"/>
                  </a:cubicBezTo>
                  <a:cubicBezTo>
                    <a:pt x="3445" y="13861"/>
                    <a:pt x="4177" y="13834"/>
                    <a:pt x="4910" y="13807"/>
                  </a:cubicBezTo>
                  <a:cubicBezTo>
                    <a:pt x="5724" y="13780"/>
                    <a:pt x="6564" y="13780"/>
                    <a:pt x="7378" y="13780"/>
                  </a:cubicBezTo>
                  <a:lnTo>
                    <a:pt x="8517" y="13780"/>
                  </a:lnTo>
                  <a:cubicBezTo>
                    <a:pt x="8870" y="13807"/>
                    <a:pt x="9250" y="13807"/>
                    <a:pt x="9629" y="13834"/>
                  </a:cubicBezTo>
                  <a:lnTo>
                    <a:pt x="11121" y="13834"/>
                  </a:lnTo>
                  <a:cubicBezTo>
                    <a:pt x="11392" y="13834"/>
                    <a:pt x="11637" y="13807"/>
                    <a:pt x="11908" y="13780"/>
                  </a:cubicBezTo>
                  <a:cubicBezTo>
                    <a:pt x="11998" y="13762"/>
                    <a:pt x="12083" y="13756"/>
                    <a:pt x="12165" y="13756"/>
                  </a:cubicBezTo>
                  <a:close/>
                  <a:moveTo>
                    <a:pt x="3418" y="1"/>
                  </a:moveTo>
                  <a:cubicBezTo>
                    <a:pt x="3038" y="28"/>
                    <a:pt x="2550" y="28"/>
                    <a:pt x="2306" y="408"/>
                  </a:cubicBezTo>
                  <a:cubicBezTo>
                    <a:pt x="2225" y="543"/>
                    <a:pt x="2170" y="706"/>
                    <a:pt x="2225" y="896"/>
                  </a:cubicBezTo>
                  <a:cubicBezTo>
                    <a:pt x="2306" y="1059"/>
                    <a:pt x="2469" y="1113"/>
                    <a:pt x="2604" y="1194"/>
                  </a:cubicBezTo>
                  <a:cubicBezTo>
                    <a:pt x="2496" y="1710"/>
                    <a:pt x="2496" y="2225"/>
                    <a:pt x="2496" y="2740"/>
                  </a:cubicBezTo>
                  <a:cubicBezTo>
                    <a:pt x="2496" y="3229"/>
                    <a:pt x="2604" y="3825"/>
                    <a:pt x="2333" y="4259"/>
                  </a:cubicBezTo>
                  <a:cubicBezTo>
                    <a:pt x="2062" y="4639"/>
                    <a:pt x="1519" y="4938"/>
                    <a:pt x="1411" y="5453"/>
                  </a:cubicBezTo>
                  <a:cubicBezTo>
                    <a:pt x="1329" y="6104"/>
                    <a:pt x="1275" y="6755"/>
                    <a:pt x="1275" y="7352"/>
                  </a:cubicBezTo>
                  <a:cubicBezTo>
                    <a:pt x="1275" y="7596"/>
                    <a:pt x="1275" y="7813"/>
                    <a:pt x="1248" y="8057"/>
                  </a:cubicBezTo>
                  <a:cubicBezTo>
                    <a:pt x="1164" y="8057"/>
                    <a:pt x="1079" y="8046"/>
                    <a:pt x="997" y="8046"/>
                  </a:cubicBezTo>
                  <a:cubicBezTo>
                    <a:pt x="895" y="8046"/>
                    <a:pt x="796" y="8063"/>
                    <a:pt x="706" y="8138"/>
                  </a:cubicBezTo>
                  <a:cubicBezTo>
                    <a:pt x="543" y="8274"/>
                    <a:pt x="597" y="8518"/>
                    <a:pt x="597" y="8735"/>
                  </a:cubicBezTo>
                  <a:cubicBezTo>
                    <a:pt x="597" y="9006"/>
                    <a:pt x="570" y="9223"/>
                    <a:pt x="651" y="9467"/>
                  </a:cubicBezTo>
                  <a:cubicBezTo>
                    <a:pt x="434" y="9521"/>
                    <a:pt x="245" y="9630"/>
                    <a:pt x="163" y="9874"/>
                  </a:cubicBezTo>
                  <a:cubicBezTo>
                    <a:pt x="136" y="9983"/>
                    <a:pt x="136" y="10118"/>
                    <a:pt x="136" y="10254"/>
                  </a:cubicBezTo>
                  <a:cubicBezTo>
                    <a:pt x="136" y="10417"/>
                    <a:pt x="136" y="10579"/>
                    <a:pt x="109" y="10769"/>
                  </a:cubicBezTo>
                  <a:cubicBezTo>
                    <a:pt x="55" y="11122"/>
                    <a:pt x="55" y="11474"/>
                    <a:pt x="55" y="11854"/>
                  </a:cubicBezTo>
                  <a:cubicBezTo>
                    <a:pt x="55" y="12125"/>
                    <a:pt x="0" y="12397"/>
                    <a:pt x="28" y="12641"/>
                  </a:cubicBezTo>
                  <a:cubicBezTo>
                    <a:pt x="55" y="12993"/>
                    <a:pt x="245" y="13129"/>
                    <a:pt x="516" y="13156"/>
                  </a:cubicBezTo>
                  <a:lnTo>
                    <a:pt x="516" y="13292"/>
                  </a:lnTo>
                  <a:lnTo>
                    <a:pt x="516" y="13536"/>
                  </a:lnTo>
                  <a:lnTo>
                    <a:pt x="461" y="13536"/>
                  </a:lnTo>
                  <a:cubicBezTo>
                    <a:pt x="245" y="13590"/>
                    <a:pt x="163" y="13834"/>
                    <a:pt x="136" y="14051"/>
                  </a:cubicBezTo>
                  <a:cubicBezTo>
                    <a:pt x="109" y="14322"/>
                    <a:pt x="136" y="14539"/>
                    <a:pt x="136" y="14811"/>
                  </a:cubicBezTo>
                  <a:cubicBezTo>
                    <a:pt x="109" y="15190"/>
                    <a:pt x="109" y="15597"/>
                    <a:pt x="136" y="15977"/>
                  </a:cubicBezTo>
                  <a:cubicBezTo>
                    <a:pt x="163" y="16248"/>
                    <a:pt x="136" y="16574"/>
                    <a:pt x="190" y="16845"/>
                  </a:cubicBezTo>
                  <a:cubicBezTo>
                    <a:pt x="272" y="17116"/>
                    <a:pt x="516" y="17225"/>
                    <a:pt x="787" y="17225"/>
                  </a:cubicBezTo>
                  <a:cubicBezTo>
                    <a:pt x="1112" y="17225"/>
                    <a:pt x="1492" y="17306"/>
                    <a:pt x="1818" y="17306"/>
                  </a:cubicBezTo>
                  <a:cubicBezTo>
                    <a:pt x="3960" y="17442"/>
                    <a:pt x="6130" y="17469"/>
                    <a:pt x="8300" y="17496"/>
                  </a:cubicBezTo>
                  <a:cubicBezTo>
                    <a:pt x="8936" y="17512"/>
                    <a:pt x="9574" y="17518"/>
                    <a:pt x="10213" y="17518"/>
                  </a:cubicBezTo>
                  <a:cubicBezTo>
                    <a:pt x="11755" y="17518"/>
                    <a:pt x="13303" y="17480"/>
                    <a:pt x="14837" y="17442"/>
                  </a:cubicBezTo>
                  <a:cubicBezTo>
                    <a:pt x="15488" y="17387"/>
                    <a:pt x="16166" y="17387"/>
                    <a:pt x="16817" y="17360"/>
                  </a:cubicBezTo>
                  <a:cubicBezTo>
                    <a:pt x="17116" y="17360"/>
                    <a:pt x="17414" y="17333"/>
                    <a:pt x="17739" y="17333"/>
                  </a:cubicBezTo>
                  <a:cubicBezTo>
                    <a:pt x="17966" y="17312"/>
                    <a:pt x="18193" y="17261"/>
                    <a:pt x="18443" y="17261"/>
                  </a:cubicBezTo>
                  <a:cubicBezTo>
                    <a:pt x="18522" y="17261"/>
                    <a:pt x="18604" y="17266"/>
                    <a:pt x="18689" y="17279"/>
                  </a:cubicBezTo>
                  <a:cubicBezTo>
                    <a:pt x="18960" y="17279"/>
                    <a:pt x="19177" y="17197"/>
                    <a:pt x="19258" y="16899"/>
                  </a:cubicBezTo>
                  <a:cubicBezTo>
                    <a:pt x="19313" y="16628"/>
                    <a:pt x="19285" y="16275"/>
                    <a:pt x="19313" y="16004"/>
                  </a:cubicBezTo>
                  <a:cubicBezTo>
                    <a:pt x="19367" y="15624"/>
                    <a:pt x="19367" y="15217"/>
                    <a:pt x="19313" y="14865"/>
                  </a:cubicBezTo>
                  <a:cubicBezTo>
                    <a:pt x="19285" y="14594"/>
                    <a:pt x="19313" y="14349"/>
                    <a:pt x="19313" y="14078"/>
                  </a:cubicBezTo>
                  <a:cubicBezTo>
                    <a:pt x="19313" y="13834"/>
                    <a:pt x="19258" y="13644"/>
                    <a:pt x="18987" y="13563"/>
                  </a:cubicBezTo>
                  <a:lnTo>
                    <a:pt x="18960" y="13563"/>
                  </a:lnTo>
                  <a:lnTo>
                    <a:pt x="18960" y="13319"/>
                  </a:lnTo>
                  <a:lnTo>
                    <a:pt x="18960" y="13210"/>
                  </a:lnTo>
                  <a:cubicBezTo>
                    <a:pt x="19421" y="13129"/>
                    <a:pt x="19584" y="12993"/>
                    <a:pt x="19638" y="12668"/>
                  </a:cubicBezTo>
                  <a:cubicBezTo>
                    <a:pt x="19665" y="12397"/>
                    <a:pt x="19584" y="12125"/>
                    <a:pt x="19584" y="11854"/>
                  </a:cubicBezTo>
                  <a:cubicBezTo>
                    <a:pt x="19584" y="11474"/>
                    <a:pt x="19584" y="11122"/>
                    <a:pt x="19557" y="10769"/>
                  </a:cubicBezTo>
                  <a:cubicBezTo>
                    <a:pt x="19557" y="10579"/>
                    <a:pt x="19530" y="10417"/>
                    <a:pt x="19530" y="10254"/>
                  </a:cubicBezTo>
                  <a:cubicBezTo>
                    <a:pt x="19530" y="10118"/>
                    <a:pt x="19530" y="10010"/>
                    <a:pt x="19475" y="9874"/>
                  </a:cubicBezTo>
                  <a:cubicBezTo>
                    <a:pt x="19421" y="9630"/>
                    <a:pt x="19258" y="9549"/>
                    <a:pt x="19014" y="9467"/>
                  </a:cubicBezTo>
                  <a:cubicBezTo>
                    <a:pt x="19068" y="9223"/>
                    <a:pt x="19041" y="9006"/>
                    <a:pt x="19041" y="8735"/>
                  </a:cubicBezTo>
                  <a:cubicBezTo>
                    <a:pt x="19041" y="8518"/>
                    <a:pt x="19123" y="8328"/>
                    <a:pt x="18933" y="8138"/>
                  </a:cubicBezTo>
                  <a:cubicBezTo>
                    <a:pt x="18838" y="8057"/>
                    <a:pt x="18716" y="8036"/>
                    <a:pt x="18587" y="8036"/>
                  </a:cubicBezTo>
                  <a:cubicBezTo>
                    <a:pt x="18458" y="8036"/>
                    <a:pt x="18323" y="8057"/>
                    <a:pt x="18201" y="8057"/>
                  </a:cubicBezTo>
                  <a:lnTo>
                    <a:pt x="18119" y="8057"/>
                  </a:lnTo>
                  <a:cubicBezTo>
                    <a:pt x="18092" y="7433"/>
                    <a:pt x="18092" y="6836"/>
                    <a:pt x="18065" y="6239"/>
                  </a:cubicBezTo>
                  <a:cubicBezTo>
                    <a:pt x="18038" y="5751"/>
                    <a:pt x="17902" y="5290"/>
                    <a:pt x="17604" y="4856"/>
                  </a:cubicBezTo>
                  <a:cubicBezTo>
                    <a:pt x="17251" y="4395"/>
                    <a:pt x="16817" y="3988"/>
                    <a:pt x="16682" y="3391"/>
                  </a:cubicBezTo>
                  <a:cubicBezTo>
                    <a:pt x="16546" y="2849"/>
                    <a:pt x="16519" y="2252"/>
                    <a:pt x="16519" y="1683"/>
                  </a:cubicBezTo>
                  <a:cubicBezTo>
                    <a:pt x="16519" y="1493"/>
                    <a:pt x="16546" y="1330"/>
                    <a:pt x="16519" y="1167"/>
                  </a:cubicBezTo>
                  <a:cubicBezTo>
                    <a:pt x="16654" y="1086"/>
                    <a:pt x="16736" y="1005"/>
                    <a:pt x="16790" y="815"/>
                  </a:cubicBezTo>
                  <a:cubicBezTo>
                    <a:pt x="16844" y="489"/>
                    <a:pt x="16654" y="218"/>
                    <a:pt x="16329" y="109"/>
                  </a:cubicBezTo>
                  <a:cubicBezTo>
                    <a:pt x="16031" y="1"/>
                    <a:pt x="15705" y="1"/>
                    <a:pt x="15353" y="1"/>
                  </a:cubicBezTo>
                  <a:cubicBezTo>
                    <a:pt x="14973" y="55"/>
                    <a:pt x="14485" y="55"/>
                    <a:pt x="14240" y="408"/>
                  </a:cubicBezTo>
                  <a:cubicBezTo>
                    <a:pt x="14159" y="543"/>
                    <a:pt x="14105" y="733"/>
                    <a:pt x="14159" y="896"/>
                  </a:cubicBezTo>
                  <a:cubicBezTo>
                    <a:pt x="14240" y="1059"/>
                    <a:pt x="14403" y="1140"/>
                    <a:pt x="14539" y="1194"/>
                  </a:cubicBezTo>
                  <a:cubicBezTo>
                    <a:pt x="14430" y="1710"/>
                    <a:pt x="14430" y="2225"/>
                    <a:pt x="14430" y="2768"/>
                  </a:cubicBezTo>
                  <a:cubicBezTo>
                    <a:pt x="14430" y="3229"/>
                    <a:pt x="14539" y="3853"/>
                    <a:pt x="14268" y="4259"/>
                  </a:cubicBezTo>
                  <a:cubicBezTo>
                    <a:pt x="13996" y="4666"/>
                    <a:pt x="13454" y="4938"/>
                    <a:pt x="13345" y="5480"/>
                  </a:cubicBezTo>
                  <a:cubicBezTo>
                    <a:pt x="13264" y="6104"/>
                    <a:pt x="13210" y="6755"/>
                    <a:pt x="13210" y="7379"/>
                  </a:cubicBezTo>
                  <a:cubicBezTo>
                    <a:pt x="13183" y="7975"/>
                    <a:pt x="13183" y="8626"/>
                    <a:pt x="13155" y="9223"/>
                  </a:cubicBezTo>
                  <a:lnTo>
                    <a:pt x="12206" y="9223"/>
                  </a:lnTo>
                  <a:cubicBezTo>
                    <a:pt x="12206" y="8898"/>
                    <a:pt x="12179" y="8545"/>
                    <a:pt x="12179" y="8219"/>
                  </a:cubicBezTo>
                  <a:cubicBezTo>
                    <a:pt x="12125" y="7569"/>
                    <a:pt x="12125" y="6890"/>
                    <a:pt x="12098" y="6239"/>
                  </a:cubicBezTo>
                  <a:cubicBezTo>
                    <a:pt x="12071" y="5751"/>
                    <a:pt x="11935" y="5290"/>
                    <a:pt x="11637" y="4856"/>
                  </a:cubicBezTo>
                  <a:cubicBezTo>
                    <a:pt x="11284" y="4395"/>
                    <a:pt x="10850" y="3988"/>
                    <a:pt x="10714" y="3391"/>
                  </a:cubicBezTo>
                  <a:cubicBezTo>
                    <a:pt x="10579" y="2849"/>
                    <a:pt x="10552" y="2252"/>
                    <a:pt x="10552" y="1683"/>
                  </a:cubicBezTo>
                  <a:cubicBezTo>
                    <a:pt x="10552" y="1493"/>
                    <a:pt x="10579" y="1330"/>
                    <a:pt x="10552" y="1167"/>
                  </a:cubicBezTo>
                  <a:cubicBezTo>
                    <a:pt x="10687" y="1086"/>
                    <a:pt x="10769" y="1005"/>
                    <a:pt x="10823" y="815"/>
                  </a:cubicBezTo>
                  <a:cubicBezTo>
                    <a:pt x="10877" y="489"/>
                    <a:pt x="10687" y="218"/>
                    <a:pt x="10362" y="109"/>
                  </a:cubicBezTo>
                  <a:cubicBezTo>
                    <a:pt x="10063" y="1"/>
                    <a:pt x="9738" y="1"/>
                    <a:pt x="9385" y="1"/>
                  </a:cubicBezTo>
                  <a:cubicBezTo>
                    <a:pt x="9006" y="28"/>
                    <a:pt x="8517" y="28"/>
                    <a:pt x="8273" y="408"/>
                  </a:cubicBezTo>
                  <a:cubicBezTo>
                    <a:pt x="8192" y="543"/>
                    <a:pt x="8138" y="706"/>
                    <a:pt x="8192" y="896"/>
                  </a:cubicBezTo>
                  <a:cubicBezTo>
                    <a:pt x="8273" y="1059"/>
                    <a:pt x="8436" y="1113"/>
                    <a:pt x="8572" y="1194"/>
                  </a:cubicBezTo>
                  <a:cubicBezTo>
                    <a:pt x="8463" y="1710"/>
                    <a:pt x="8463" y="2225"/>
                    <a:pt x="8463" y="2740"/>
                  </a:cubicBezTo>
                  <a:cubicBezTo>
                    <a:pt x="8463" y="3229"/>
                    <a:pt x="8572" y="3825"/>
                    <a:pt x="8300" y="4259"/>
                  </a:cubicBezTo>
                  <a:cubicBezTo>
                    <a:pt x="8029" y="4639"/>
                    <a:pt x="7487" y="4938"/>
                    <a:pt x="7378" y="5453"/>
                  </a:cubicBezTo>
                  <a:cubicBezTo>
                    <a:pt x="7297" y="6104"/>
                    <a:pt x="7242" y="6755"/>
                    <a:pt x="7242" y="7352"/>
                  </a:cubicBezTo>
                  <a:cubicBezTo>
                    <a:pt x="7215" y="7975"/>
                    <a:pt x="7215" y="8626"/>
                    <a:pt x="7188" y="9223"/>
                  </a:cubicBezTo>
                  <a:lnTo>
                    <a:pt x="6239" y="9223"/>
                  </a:lnTo>
                  <a:cubicBezTo>
                    <a:pt x="6239" y="8898"/>
                    <a:pt x="6212" y="8545"/>
                    <a:pt x="6212" y="8219"/>
                  </a:cubicBezTo>
                  <a:cubicBezTo>
                    <a:pt x="6158" y="7569"/>
                    <a:pt x="6158" y="6890"/>
                    <a:pt x="6130" y="6239"/>
                  </a:cubicBezTo>
                  <a:cubicBezTo>
                    <a:pt x="6103" y="5751"/>
                    <a:pt x="5968" y="5290"/>
                    <a:pt x="5669" y="4856"/>
                  </a:cubicBezTo>
                  <a:cubicBezTo>
                    <a:pt x="5317" y="4395"/>
                    <a:pt x="4883" y="3988"/>
                    <a:pt x="4747" y="3391"/>
                  </a:cubicBezTo>
                  <a:cubicBezTo>
                    <a:pt x="4611" y="2849"/>
                    <a:pt x="4584" y="2252"/>
                    <a:pt x="4584" y="1683"/>
                  </a:cubicBezTo>
                  <a:cubicBezTo>
                    <a:pt x="4584" y="1493"/>
                    <a:pt x="4611" y="1330"/>
                    <a:pt x="4584" y="1167"/>
                  </a:cubicBezTo>
                  <a:cubicBezTo>
                    <a:pt x="4720" y="1086"/>
                    <a:pt x="4801" y="1005"/>
                    <a:pt x="4856" y="815"/>
                  </a:cubicBezTo>
                  <a:cubicBezTo>
                    <a:pt x="4910" y="489"/>
                    <a:pt x="4720" y="218"/>
                    <a:pt x="4394" y="109"/>
                  </a:cubicBezTo>
                  <a:cubicBezTo>
                    <a:pt x="4096" y="1"/>
                    <a:pt x="3771" y="1"/>
                    <a:pt x="3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3;p75">
              <a:extLst>
                <a:ext uri="{FF2B5EF4-FFF2-40B4-BE49-F238E27FC236}">
                  <a16:creationId xmlns:a16="http://schemas.microsoft.com/office/drawing/2014/main" id="{7CA517F6-A9A0-891E-D7D9-948358901C52}"/>
                </a:ext>
              </a:extLst>
            </p:cNvPr>
            <p:cNvSpPr/>
            <p:nvPr/>
          </p:nvSpPr>
          <p:spPr>
            <a:xfrm>
              <a:off x="2883000" y="3515800"/>
              <a:ext cx="28500" cy="27575"/>
            </a:xfrm>
            <a:custGeom>
              <a:avLst/>
              <a:gdLst/>
              <a:ahLst/>
              <a:cxnLst/>
              <a:rect l="l" t="t" r="r" b="b"/>
              <a:pathLst>
                <a:path w="1140" h="1103" extrusionOk="0">
                  <a:moveTo>
                    <a:pt x="579" y="271"/>
                  </a:moveTo>
                  <a:cubicBezTo>
                    <a:pt x="612" y="271"/>
                    <a:pt x="645" y="282"/>
                    <a:pt x="679" y="305"/>
                  </a:cubicBezTo>
                  <a:cubicBezTo>
                    <a:pt x="733" y="305"/>
                    <a:pt x="733" y="333"/>
                    <a:pt x="760" y="360"/>
                  </a:cubicBezTo>
                  <a:cubicBezTo>
                    <a:pt x="841" y="468"/>
                    <a:pt x="896" y="739"/>
                    <a:pt x="760" y="848"/>
                  </a:cubicBezTo>
                  <a:cubicBezTo>
                    <a:pt x="728" y="873"/>
                    <a:pt x="691" y="884"/>
                    <a:pt x="652" y="884"/>
                  </a:cubicBezTo>
                  <a:cubicBezTo>
                    <a:pt x="523" y="884"/>
                    <a:pt x="374" y="769"/>
                    <a:pt x="353" y="685"/>
                  </a:cubicBezTo>
                  <a:cubicBezTo>
                    <a:pt x="286" y="506"/>
                    <a:pt x="422" y="271"/>
                    <a:pt x="579" y="271"/>
                  </a:cubicBezTo>
                  <a:close/>
                  <a:moveTo>
                    <a:pt x="575" y="1"/>
                  </a:moveTo>
                  <a:cubicBezTo>
                    <a:pt x="383" y="1"/>
                    <a:pt x="202" y="129"/>
                    <a:pt x="109" y="333"/>
                  </a:cubicBezTo>
                  <a:cubicBezTo>
                    <a:pt x="0" y="631"/>
                    <a:pt x="136" y="984"/>
                    <a:pt x="462" y="1092"/>
                  </a:cubicBezTo>
                  <a:cubicBezTo>
                    <a:pt x="497" y="1099"/>
                    <a:pt x="532" y="1102"/>
                    <a:pt x="566" y="1102"/>
                  </a:cubicBezTo>
                  <a:cubicBezTo>
                    <a:pt x="799" y="1102"/>
                    <a:pt x="1008" y="949"/>
                    <a:pt x="1031" y="712"/>
                  </a:cubicBezTo>
                  <a:cubicBezTo>
                    <a:pt x="1140" y="468"/>
                    <a:pt x="1058" y="224"/>
                    <a:pt x="841" y="89"/>
                  </a:cubicBezTo>
                  <a:cubicBezTo>
                    <a:pt x="755" y="28"/>
                    <a:pt x="66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;p75">
              <a:extLst>
                <a:ext uri="{FF2B5EF4-FFF2-40B4-BE49-F238E27FC236}">
                  <a16:creationId xmlns:a16="http://schemas.microsoft.com/office/drawing/2014/main" id="{2DF72702-724F-6EB1-EBF3-E9B3812716A5}"/>
                </a:ext>
              </a:extLst>
            </p:cNvPr>
            <p:cNvSpPr/>
            <p:nvPr/>
          </p:nvSpPr>
          <p:spPr>
            <a:xfrm>
              <a:off x="2883000" y="3615025"/>
              <a:ext cx="27150" cy="27350"/>
            </a:xfrm>
            <a:custGeom>
              <a:avLst/>
              <a:gdLst/>
              <a:ahLst/>
              <a:cxnLst/>
              <a:rect l="l" t="t" r="r" b="b"/>
              <a:pathLst>
                <a:path w="1086" h="1094" extrusionOk="0">
                  <a:moveTo>
                    <a:pt x="579" y="262"/>
                  </a:moveTo>
                  <a:cubicBezTo>
                    <a:pt x="612" y="262"/>
                    <a:pt x="645" y="273"/>
                    <a:pt x="679" y="297"/>
                  </a:cubicBezTo>
                  <a:cubicBezTo>
                    <a:pt x="733" y="297"/>
                    <a:pt x="733" y="324"/>
                    <a:pt x="760" y="351"/>
                  </a:cubicBezTo>
                  <a:cubicBezTo>
                    <a:pt x="814" y="432"/>
                    <a:pt x="841" y="785"/>
                    <a:pt x="760" y="839"/>
                  </a:cubicBezTo>
                  <a:cubicBezTo>
                    <a:pt x="725" y="867"/>
                    <a:pt x="684" y="878"/>
                    <a:pt x="641" y="878"/>
                  </a:cubicBezTo>
                  <a:cubicBezTo>
                    <a:pt x="514" y="878"/>
                    <a:pt x="373" y="777"/>
                    <a:pt x="353" y="676"/>
                  </a:cubicBezTo>
                  <a:cubicBezTo>
                    <a:pt x="286" y="497"/>
                    <a:pt x="422" y="262"/>
                    <a:pt x="579" y="262"/>
                  </a:cubicBezTo>
                  <a:close/>
                  <a:moveTo>
                    <a:pt x="557" y="0"/>
                  </a:moveTo>
                  <a:cubicBezTo>
                    <a:pt x="371" y="0"/>
                    <a:pt x="199" y="126"/>
                    <a:pt x="109" y="324"/>
                  </a:cubicBezTo>
                  <a:cubicBezTo>
                    <a:pt x="0" y="622"/>
                    <a:pt x="136" y="975"/>
                    <a:pt x="462" y="1083"/>
                  </a:cubicBezTo>
                  <a:cubicBezTo>
                    <a:pt x="497" y="1090"/>
                    <a:pt x="532" y="1094"/>
                    <a:pt x="566" y="1094"/>
                  </a:cubicBezTo>
                  <a:cubicBezTo>
                    <a:pt x="799" y="1094"/>
                    <a:pt x="1008" y="940"/>
                    <a:pt x="1031" y="703"/>
                  </a:cubicBezTo>
                  <a:cubicBezTo>
                    <a:pt x="1085" y="459"/>
                    <a:pt x="1031" y="215"/>
                    <a:pt x="841" y="107"/>
                  </a:cubicBezTo>
                  <a:cubicBezTo>
                    <a:pt x="749" y="33"/>
                    <a:pt x="65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747;p75">
            <a:extLst>
              <a:ext uri="{FF2B5EF4-FFF2-40B4-BE49-F238E27FC236}">
                <a16:creationId xmlns:a16="http://schemas.microsoft.com/office/drawing/2014/main" id="{118F5B61-A79A-3596-5155-E0BF0699DBE4}"/>
              </a:ext>
            </a:extLst>
          </p:cNvPr>
          <p:cNvGrpSpPr/>
          <p:nvPr/>
        </p:nvGrpSpPr>
        <p:grpSpPr>
          <a:xfrm>
            <a:off x="3699159" y="2556672"/>
            <a:ext cx="588473" cy="531921"/>
            <a:chOff x="5686925" y="2478300"/>
            <a:chExt cx="477400" cy="485050"/>
          </a:xfrm>
        </p:grpSpPr>
        <p:sp>
          <p:nvSpPr>
            <p:cNvPr id="31" name="Google Shape;748;p75">
              <a:extLst>
                <a:ext uri="{FF2B5EF4-FFF2-40B4-BE49-F238E27FC236}">
                  <a16:creationId xmlns:a16="http://schemas.microsoft.com/office/drawing/2014/main" id="{D29BE0E6-365A-8D28-0462-925038C5625F}"/>
                </a:ext>
              </a:extLst>
            </p:cNvPr>
            <p:cNvSpPr/>
            <p:nvPr/>
          </p:nvSpPr>
          <p:spPr>
            <a:xfrm>
              <a:off x="5686925" y="2529775"/>
              <a:ext cx="477400" cy="433575"/>
            </a:xfrm>
            <a:custGeom>
              <a:avLst/>
              <a:gdLst/>
              <a:ahLst/>
              <a:cxnLst/>
              <a:rect l="l" t="t" r="r" b="b"/>
              <a:pathLst>
                <a:path w="19096" h="17343" extrusionOk="0">
                  <a:moveTo>
                    <a:pt x="13775" y="489"/>
                  </a:moveTo>
                  <a:cubicBezTo>
                    <a:pt x="13822" y="489"/>
                    <a:pt x="13868" y="493"/>
                    <a:pt x="13915" y="498"/>
                  </a:cubicBezTo>
                  <a:cubicBezTo>
                    <a:pt x="14349" y="580"/>
                    <a:pt x="14620" y="905"/>
                    <a:pt x="14702" y="1339"/>
                  </a:cubicBezTo>
                  <a:cubicBezTo>
                    <a:pt x="14702" y="1421"/>
                    <a:pt x="14837" y="1502"/>
                    <a:pt x="14919" y="1502"/>
                  </a:cubicBezTo>
                  <a:cubicBezTo>
                    <a:pt x="15063" y="1502"/>
                    <a:pt x="15220" y="1466"/>
                    <a:pt x="15365" y="1466"/>
                  </a:cubicBezTo>
                  <a:cubicBezTo>
                    <a:pt x="15437" y="1466"/>
                    <a:pt x="15506" y="1475"/>
                    <a:pt x="15570" y="1502"/>
                  </a:cubicBezTo>
                  <a:cubicBezTo>
                    <a:pt x="15787" y="1556"/>
                    <a:pt x="16004" y="1719"/>
                    <a:pt x="16112" y="1936"/>
                  </a:cubicBezTo>
                  <a:cubicBezTo>
                    <a:pt x="16329" y="2234"/>
                    <a:pt x="16275" y="2641"/>
                    <a:pt x="15977" y="2858"/>
                  </a:cubicBezTo>
                  <a:cubicBezTo>
                    <a:pt x="15794" y="2980"/>
                    <a:pt x="15565" y="2995"/>
                    <a:pt x="15336" y="2995"/>
                  </a:cubicBezTo>
                  <a:cubicBezTo>
                    <a:pt x="15260" y="2995"/>
                    <a:pt x="15183" y="2994"/>
                    <a:pt x="15109" y="2994"/>
                  </a:cubicBezTo>
                  <a:cubicBezTo>
                    <a:pt x="14892" y="2994"/>
                    <a:pt x="14687" y="2982"/>
                    <a:pt x="14494" y="2982"/>
                  </a:cubicBezTo>
                  <a:cubicBezTo>
                    <a:pt x="14397" y="2982"/>
                    <a:pt x="14304" y="2985"/>
                    <a:pt x="14214" y="2994"/>
                  </a:cubicBezTo>
                  <a:cubicBezTo>
                    <a:pt x="14078" y="2994"/>
                    <a:pt x="13915" y="3184"/>
                    <a:pt x="14024" y="3319"/>
                  </a:cubicBezTo>
                  <a:cubicBezTo>
                    <a:pt x="14214" y="3645"/>
                    <a:pt x="14159" y="4052"/>
                    <a:pt x="13807" y="4214"/>
                  </a:cubicBezTo>
                  <a:cubicBezTo>
                    <a:pt x="13672" y="4304"/>
                    <a:pt x="13500" y="4357"/>
                    <a:pt x="13337" y="4357"/>
                  </a:cubicBezTo>
                  <a:cubicBezTo>
                    <a:pt x="13303" y="4357"/>
                    <a:pt x="13270" y="4355"/>
                    <a:pt x="13237" y="4350"/>
                  </a:cubicBezTo>
                  <a:cubicBezTo>
                    <a:pt x="13170" y="4342"/>
                    <a:pt x="13111" y="4336"/>
                    <a:pt x="13056" y="4336"/>
                  </a:cubicBezTo>
                  <a:cubicBezTo>
                    <a:pt x="12934" y="4336"/>
                    <a:pt x="12834" y="4365"/>
                    <a:pt x="12722" y="4458"/>
                  </a:cubicBezTo>
                  <a:cubicBezTo>
                    <a:pt x="12586" y="4540"/>
                    <a:pt x="12640" y="4730"/>
                    <a:pt x="12749" y="4784"/>
                  </a:cubicBezTo>
                  <a:cubicBezTo>
                    <a:pt x="12884" y="4892"/>
                    <a:pt x="12966" y="5082"/>
                    <a:pt x="13020" y="5218"/>
                  </a:cubicBezTo>
                  <a:cubicBezTo>
                    <a:pt x="13101" y="5408"/>
                    <a:pt x="13183" y="5571"/>
                    <a:pt x="13291" y="5733"/>
                  </a:cubicBezTo>
                  <a:cubicBezTo>
                    <a:pt x="13508" y="6113"/>
                    <a:pt x="13725" y="6520"/>
                    <a:pt x="13698" y="6927"/>
                  </a:cubicBezTo>
                  <a:cubicBezTo>
                    <a:pt x="13698" y="7198"/>
                    <a:pt x="13535" y="7496"/>
                    <a:pt x="13291" y="7659"/>
                  </a:cubicBezTo>
                  <a:cubicBezTo>
                    <a:pt x="13179" y="7730"/>
                    <a:pt x="13067" y="7760"/>
                    <a:pt x="12958" y="7760"/>
                  </a:cubicBezTo>
                  <a:cubicBezTo>
                    <a:pt x="12776" y="7760"/>
                    <a:pt x="12603" y="7679"/>
                    <a:pt x="12451" y="7578"/>
                  </a:cubicBezTo>
                  <a:cubicBezTo>
                    <a:pt x="11935" y="7171"/>
                    <a:pt x="11637" y="6493"/>
                    <a:pt x="11555" y="5842"/>
                  </a:cubicBezTo>
                  <a:cubicBezTo>
                    <a:pt x="11528" y="5462"/>
                    <a:pt x="11610" y="5082"/>
                    <a:pt x="11610" y="4675"/>
                  </a:cubicBezTo>
                  <a:cubicBezTo>
                    <a:pt x="11637" y="4404"/>
                    <a:pt x="11501" y="4269"/>
                    <a:pt x="11230" y="4241"/>
                  </a:cubicBezTo>
                  <a:cubicBezTo>
                    <a:pt x="10932" y="4241"/>
                    <a:pt x="10715" y="4079"/>
                    <a:pt x="10525" y="3862"/>
                  </a:cubicBezTo>
                  <a:cubicBezTo>
                    <a:pt x="10416" y="3753"/>
                    <a:pt x="10281" y="3590"/>
                    <a:pt x="10308" y="3455"/>
                  </a:cubicBezTo>
                  <a:cubicBezTo>
                    <a:pt x="10335" y="3373"/>
                    <a:pt x="10470" y="3265"/>
                    <a:pt x="10552" y="3184"/>
                  </a:cubicBezTo>
                  <a:cubicBezTo>
                    <a:pt x="10660" y="3075"/>
                    <a:pt x="10660" y="2912"/>
                    <a:pt x="10525" y="2858"/>
                  </a:cubicBezTo>
                  <a:cubicBezTo>
                    <a:pt x="10308" y="2750"/>
                    <a:pt x="10145" y="2478"/>
                    <a:pt x="10172" y="2207"/>
                  </a:cubicBezTo>
                  <a:cubicBezTo>
                    <a:pt x="10172" y="2072"/>
                    <a:pt x="10253" y="1936"/>
                    <a:pt x="10416" y="1909"/>
                  </a:cubicBezTo>
                  <a:cubicBezTo>
                    <a:pt x="10525" y="1909"/>
                    <a:pt x="10633" y="2044"/>
                    <a:pt x="10687" y="2044"/>
                  </a:cubicBezTo>
                  <a:cubicBezTo>
                    <a:pt x="10932" y="2017"/>
                    <a:pt x="10932" y="1638"/>
                    <a:pt x="11040" y="1475"/>
                  </a:cubicBezTo>
                  <a:cubicBezTo>
                    <a:pt x="11121" y="1285"/>
                    <a:pt x="11230" y="1149"/>
                    <a:pt x="11393" y="1095"/>
                  </a:cubicBezTo>
                  <a:cubicBezTo>
                    <a:pt x="11482" y="1063"/>
                    <a:pt x="11575" y="1049"/>
                    <a:pt x="11669" y="1049"/>
                  </a:cubicBezTo>
                  <a:cubicBezTo>
                    <a:pt x="11973" y="1049"/>
                    <a:pt x="12290" y="1194"/>
                    <a:pt x="12559" y="1339"/>
                  </a:cubicBezTo>
                  <a:cubicBezTo>
                    <a:pt x="12602" y="1356"/>
                    <a:pt x="12645" y="1365"/>
                    <a:pt x="12685" y="1365"/>
                  </a:cubicBezTo>
                  <a:cubicBezTo>
                    <a:pt x="12772" y="1365"/>
                    <a:pt x="12847" y="1323"/>
                    <a:pt x="12884" y="1231"/>
                  </a:cubicBezTo>
                  <a:cubicBezTo>
                    <a:pt x="13020" y="1014"/>
                    <a:pt x="13101" y="770"/>
                    <a:pt x="13291" y="661"/>
                  </a:cubicBezTo>
                  <a:cubicBezTo>
                    <a:pt x="13440" y="533"/>
                    <a:pt x="13606" y="489"/>
                    <a:pt x="13775" y="489"/>
                  </a:cubicBezTo>
                  <a:close/>
                  <a:moveTo>
                    <a:pt x="5473" y="489"/>
                  </a:moveTo>
                  <a:cubicBezTo>
                    <a:pt x="5635" y="489"/>
                    <a:pt x="5813" y="533"/>
                    <a:pt x="5941" y="661"/>
                  </a:cubicBezTo>
                  <a:cubicBezTo>
                    <a:pt x="6131" y="797"/>
                    <a:pt x="6212" y="1014"/>
                    <a:pt x="6348" y="1231"/>
                  </a:cubicBezTo>
                  <a:cubicBezTo>
                    <a:pt x="6407" y="1310"/>
                    <a:pt x="6496" y="1360"/>
                    <a:pt x="6592" y="1360"/>
                  </a:cubicBezTo>
                  <a:cubicBezTo>
                    <a:pt x="6628" y="1360"/>
                    <a:pt x="6664" y="1354"/>
                    <a:pt x="6700" y="1339"/>
                  </a:cubicBezTo>
                  <a:cubicBezTo>
                    <a:pt x="6949" y="1194"/>
                    <a:pt x="7261" y="1049"/>
                    <a:pt x="7563" y="1049"/>
                  </a:cubicBezTo>
                  <a:cubicBezTo>
                    <a:pt x="7657" y="1049"/>
                    <a:pt x="7750" y="1063"/>
                    <a:pt x="7839" y="1095"/>
                  </a:cubicBezTo>
                  <a:cubicBezTo>
                    <a:pt x="8056" y="1149"/>
                    <a:pt x="8138" y="1285"/>
                    <a:pt x="8219" y="1475"/>
                  </a:cubicBezTo>
                  <a:cubicBezTo>
                    <a:pt x="8301" y="1638"/>
                    <a:pt x="8301" y="2017"/>
                    <a:pt x="8545" y="2044"/>
                  </a:cubicBezTo>
                  <a:cubicBezTo>
                    <a:pt x="8653" y="2044"/>
                    <a:pt x="8735" y="1909"/>
                    <a:pt x="8816" y="1909"/>
                  </a:cubicBezTo>
                  <a:cubicBezTo>
                    <a:pt x="8979" y="1909"/>
                    <a:pt x="9060" y="2044"/>
                    <a:pt x="9060" y="2207"/>
                  </a:cubicBezTo>
                  <a:cubicBezTo>
                    <a:pt x="9060" y="2478"/>
                    <a:pt x="8924" y="2750"/>
                    <a:pt x="8680" y="2885"/>
                  </a:cubicBezTo>
                  <a:cubicBezTo>
                    <a:pt x="8545" y="2940"/>
                    <a:pt x="8545" y="3129"/>
                    <a:pt x="8653" y="3211"/>
                  </a:cubicBezTo>
                  <a:cubicBezTo>
                    <a:pt x="8735" y="3292"/>
                    <a:pt x="8843" y="3401"/>
                    <a:pt x="8897" y="3509"/>
                  </a:cubicBezTo>
                  <a:cubicBezTo>
                    <a:pt x="8924" y="3645"/>
                    <a:pt x="8789" y="3835"/>
                    <a:pt x="8680" y="3889"/>
                  </a:cubicBezTo>
                  <a:cubicBezTo>
                    <a:pt x="8490" y="4133"/>
                    <a:pt x="8273" y="4269"/>
                    <a:pt x="7975" y="4269"/>
                  </a:cubicBezTo>
                  <a:cubicBezTo>
                    <a:pt x="7704" y="4269"/>
                    <a:pt x="7595" y="4431"/>
                    <a:pt x="7595" y="4730"/>
                  </a:cubicBezTo>
                  <a:cubicBezTo>
                    <a:pt x="7622" y="5082"/>
                    <a:pt x="7704" y="5462"/>
                    <a:pt x="7622" y="5869"/>
                  </a:cubicBezTo>
                  <a:cubicBezTo>
                    <a:pt x="7568" y="6520"/>
                    <a:pt x="7270" y="7198"/>
                    <a:pt x="6754" y="7605"/>
                  </a:cubicBezTo>
                  <a:cubicBezTo>
                    <a:pt x="6600" y="7725"/>
                    <a:pt x="6413" y="7813"/>
                    <a:pt x="6228" y="7813"/>
                  </a:cubicBezTo>
                  <a:cubicBezTo>
                    <a:pt x="6120" y="7813"/>
                    <a:pt x="6013" y="7783"/>
                    <a:pt x="5914" y="7713"/>
                  </a:cubicBezTo>
                  <a:cubicBezTo>
                    <a:pt x="5670" y="7523"/>
                    <a:pt x="5507" y="7252"/>
                    <a:pt x="5507" y="6954"/>
                  </a:cubicBezTo>
                  <a:cubicBezTo>
                    <a:pt x="5507" y="6547"/>
                    <a:pt x="5697" y="6113"/>
                    <a:pt x="5914" y="5760"/>
                  </a:cubicBezTo>
                  <a:cubicBezTo>
                    <a:pt x="5995" y="5598"/>
                    <a:pt x="6104" y="5435"/>
                    <a:pt x="6185" y="5272"/>
                  </a:cubicBezTo>
                  <a:cubicBezTo>
                    <a:pt x="6239" y="5137"/>
                    <a:pt x="6321" y="4920"/>
                    <a:pt x="6456" y="4811"/>
                  </a:cubicBezTo>
                  <a:cubicBezTo>
                    <a:pt x="6538" y="4757"/>
                    <a:pt x="6619" y="4594"/>
                    <a:pt x="6483" y="4486"/>
                  </a:cubicBezTo>
                  <a:cubicBezTo>
                    <a:pt x="6371" y="4392"/>
                    <a:pt x="6271" y="4363"/>
                    <a:pt x="6149" y="4363"/>
                  </a:cubicBezTo>
                  <a:cubicBezTo>
                    <a:pt x="6094" y="4363"/>
                    <a:pt x="6035" y="4369"/>
                    <a:pt x="5968" y="4377"/>
                  </a:cubicBezTo>
                  <a:cubicBezTo>
                    <a:pt x="5778" y="4377"/>
                    <a:pt x="5561" y="4323"/>
                    <a:pt x="5398" y="4241"/>
                  </a:cubicBezTo>
                  <a:cubicBezTo>
                    <a:pt x="5100" y="4079"/>
                    <a:pt x="4991" y="3618"/>
                    <a:pt x="5181" y="3373"/>
                  </a:cubicBezTo>
                  <a:cubicBezTo>
                    <a:pt x="5290" y="3211"/>
                    <a:pt x="5154" y="3021"/>
                    <a:pt x="4991" y="3021"/>
                  </a:cubicBezTo>
                  <a:cubicBezTo>
                    <a:pt x="4892" y="3012"/>
                    <a:pt x="4790" y="3009"/>
                    <a:pt x="4687" y="3009"/>
                  </a:cubicBezTo>
                  <a:cubicBezTo>
                    <a:pt x="4482" y="3009"/>
                    <a:pt x="4277" y="3021"/>
                    <a:pt x="4096" y="3021"/>
                  </a:cubicBezTo>
                  <a:cubicBezTo>
                    <a:pt x="3825" y="3021"/>
                    <a:pt x="3500" y="3021"/>
                    <a:pt x="3228" y="2885"/>
                  </a:cubicBezTo>
                  <a:cubicBezTo>
                    <a:pt x="2930" y="2695"/>
                    <a:pt x="2930" y="2234"/>
                    <a:pt x="3120" y="1936"/>
                  </a:cubicBezTo>
                  <a:cubicBezTo>
                    <a:pt x="3256" y="1746"/>
                    <a:pt x="3473" y="1556"/>
                    <a:pt x="3662" y="1502"/>
                  </a:cubicBezTo>
                  <a:cubicBezTo>
                    <a:pt x="3735" y="1475"/>
                    <a:pt x="3807" y="1466"/>
                    <a:pt x="3879" y="1466"/>
                  </a:cubicBezTo>
                  <a:cubicBezTo>
                    <a:pt x="4024" y="1466"/>
                    <a:pt x="4169" y="1502"/>
                    <a:pt x="4313" y="1502"/>
                  </a:cubicBezTo>
                  <a:cubicBezTo>
                    <a:pt x="4422" y="1502"/>
                    <a:pt x="4530" y="1421"/>
                    <a:pt x="4557" y="1339"/>
                  </a:cubicBezTo>
                  <a:cubicBezTo>
                    <a:pt x="4612" y="932"/>
                    <a:pt x="4883" y="553"/>
                    <a:pt x="5344" y="498"/>
                  </a:cubicBezTo>
                  <a:cubicBezTo>
                    <a:pt x="5385" y="493"/>
                    <a:pt x="5428" y="489"/>
                    <a:pt x="5473" y="489"/>
                  </a:cubicBezTo>
                  <a:close/>
                  <a:moveTo>
                    <a:pt x="2577" y="2506"/>
                  </a:moveTo>
                  <a:cubicBezTo>
                    <a:pt x="2632" y="2695"/>
                    <a:pt x="2686" y="2885"/>
                    <a:pt x="2794" y="3021"/>
                  </a:cubicBezTo>
                  <a:cubicBezTo>
                    <a:pt x="3088" y="3407"/>
                    <a:pt x="3544" y="3469"/>
                    <a:pt x="4010" y="3469"/>
                  </a:cubicBezTo>
                  <a:cubicBezTo>
                    <a:pt x="4232" y="3469"/>
                    <a:pt x="4456" y="3455"/>
                    <a:pt x="4666" y="3455"/>
                  </a:cubicBezTo>
                  <a:cubicBezTo>
                    <a:pt x="4585" y="3807"/>
                    <a:pt x="4666" y="4133"/>
                    <a:pt x="4883" y="4404"/>
                  </a:cubicBezTo>
                  <a:cubicBezTo>
                    <a:pt x="5073" y="4594"/>
                    <a:pt x="5263" y="4730"/>
                    <a:pt x="5480" y="4784"/>
                  </a:cubicBezTo>
                  <a:cubicBezTo>
                    <a:pt x="5561" y="4811"/>
                    <a:pt x="5697" y="4865"/>
                    <a:pt x="5832" y="4865"/>
                  </a:cubicBezTo>
                  <a:lnTo>
                    <a:pt x="5887" y="4865"/>
                  </a:lnTo>
                  <a:cubicBezTo>
                    <a:pt x="5778" y="5028"/>
                    <a:pt x="5697" y="5218"/>
                    <a:pt x="5615" y="5408"/>
                  </a:cubicBezTo>
                  <a:cubicBezTo>
                    <a:pt x="5371" y="5815"/>
                    <a:pt x="5127" y="6249"/>
                    <a:pt x="5073" y="6710"/>
                  </a:cubicBezTo>
                  <a:cubicBezTo>
                    <a:pt x="4964" y="7442"/>
                    <a:pt x="5425" y="8310"/>
                    <a:pt x="6239" y="8310"/>
                  </a:cubicBezTo>
                  <a:cubicBezTo>
                    <a:pt x="7053" y="8310"/>
                    <a:pt x="7677" y="7442"/>
                    <a:pt x="7921" y="6764"/>
                  </a:cubicBezTo>
                  <a:cubicBezTo>
                    <a:pt x="8056" y="6357"/>
                    <a:pt x="8138" y="5950"/>
                    <a:pt x="8138" y="5543"/>
                  </a:cubicBezTo>
                  <a:cubicBezTo>
                    <a:pt x="8138" y="5299"/>
                    <a:pt x="8111" y="5055"/>
                    <a:pt x="8084" y="4811"/>
                  </a:cubicBezTo>
                  <a:cubicBezTo>
                    <a:pt x="8138" y="4811"/>
                    <a:pt x="8192" y="4784"/>
                    <a:pt x="8219" y="4784"/>
                  </a:cubicBezTo>
                  <a:cubicBezTo>
                    <a:pt x="8626" y="4730"/>
                    <a:pt x="8952" y="4404"/>
                    <a:pt x="9196" y="4079"/>
                  </a:cubicBezTo>
                  <a:lnTo>
                    <a:pt x="9196" y="4079"/>
                  </a:lnTo>
                  <a:cubicBezTo>
                    <a:pt x="9223" y="4269"/>
                    <a:pt x="9169" y="4540"/>
                    <a:pt x="9141" y="4784"/>
                  </a:cubicBezTo>
                  <a:cubicBezTo>
                    <a:pt x="9033" y="5354"/>
                    <a:pt x="8897" y="5950"/>
                    <a:pt x="8762" y="6493"/>
                  </a:cubicBezTo>
                  <a:cubicBezTo>
                    <a:pt x="8518" y="7605"/>
                    <a:pt x="8273" y="8717"/>
                    <a:pt x="7948" y="9829"/>
                  </a:cubicBezTo>
                  <a:cubicBezTo>
                    <a:pt x="7595" y="10968"/>
                    <a:pt x="7324" y="12107"/>
                    <a:pt x="6971" y="13219"/>
                  </a:cubicBezTo>
                  <a:cubicBezTo>
                    <a:pt x="6619" y="14304"/>
                    <a:pt x="6239" y="15362"/>
                    <a:pt x="5778" y="16339"/>
                  </a:cubicBezTo>
                  <a:cubicBezTo>
                    <a:pt x="5615" y="16718"/>
                    <a:pt x="5100" y="16746"/>
                    <a:pt x="4720" y="16800"/>
                  </a:cubicBezTo>
                  <a:cubicBezTo>
                    <a:pt x="4407" y="16815"/>
                    <a:pt x="4094" y="16831"/>
                    <a:pt x="3781" y="16831"/>
                  </a:cubicBezTo>
                  <a:cubicBezTo>
                    <a:pt x="3551" y="16831"/>
                    <a:pt x="3322" y="16823"/>
                    <a:pt x="3093" y="16800"/>
                  </a:cubicBezTo>
                  <a:cubicBezTo>
                    <a:pt x="2306" y="16691"/>
                    <a:pt x="1411" y="16447"/>
                    <a:pt x="896" y="15769"/>
                  </a:cubicBezTo>
                  <a:cubicBezTo>
                    <a:pt x="625" y="15389"/>
                    <a:pt x="652" y="14901"/>
                    <a:pt x="679" y="14440"/>
                  </a:cubicBezTo>
                  <a:cubicBezTo>
                    <a:pt x="760" y="13870"/>
                    <a:pt x="869" y="13301"/>
                    <a:pt x="923" y="12731"/>
                  </a:cubicBezTo>
                  <a:cubicBezTo>
                    <a:pt x="1086" y="11511"/>
                    <a:pt x="1275" y="10317"/>
                    <a:pt x="1411" y="9097"/>
                  </a:cubicBezTo>
                  <a:cubicBezTo>
                    <a:pt x="1574" y="7768"/>
                    <a:pt x="1709" y="6411"/>
                    <a:pt x="1818" y="5082"/>
                  </a:cubicBezTo>
                  <a:cubicBezTo>
                    <a:pt x="1872" y="4486"/>
                    <a:pt x="1872" y="3862"/>
                    <a:pt x="1981" y="3292"/>
                  </a:cubicBezTo>
                  <a:cubicBezTo>
                    <a:pt x="2008" y="3102"/>
                    <a:pt x="2035" y="2750"/>
                    <a:pt x="2252" y="2614"/>
                  </a:cubicBezTo>
                  <a:cubicBezTo>
                    <a:pt x="2360" y="2560"/>
                    <a:pt x="2442" y="2560"/>
                    <a:pt x="2577" y="2506"/>
                  </a:cubicBezTo>
                  <a:close/>
                  <a:moveTo>
                    <a:pt x="16628" y="2478"/>
                  </a:moveTo>
                  <a:cubicBezTo>
                    <a:pt x="16763" y="2478"/>
                    <a:pt x="16872" y="2506"/>
                    <a:pt x="16953" y="2587"/>
                  </a:cubicBezTo>
                  <a:cubicBezTo>
                    <a:pt x="17143" y="2723"/>
                    <a:pt x="17197" y="3048"/>
                    <a:pt x="17224" y="3265"/>
                  </a:cubicBezTo>
                  <a:cubicBezTo>
                    <a:pt x="17333" y="3835"/>
                    <a:pt x="17333" y="4486"/>
                    <a:pt x="17414" y="5055"/>
                  </a:cubicBezTo>
                  <a:cubicBezTo>
                    <a:pt x="17496" y="6411"/>
                    <a:pt x="17685" y="7740"/>
                    <a:pt x="17821" y="9069"/>
                  </a:cubicBezTo>
                  <a:cubicBezTo>
                    <a:pt x="17957" y="10290"/>
                    <a:pt x="18147" y="11456"/>
                    <a:pt x="18282" y="12677"/>
                  </a:cubicBezTo>
                  <a:cubicBezTo>
                    <a:pt x="18364" y="13274"/>
                    <a:pt x="18445" y="13843"/>
                    <a:pt x="18526" y="14413"/>
                  </a:cubicBezTo>
                  <a:cubicBezTo>
                    <a:pt x="18526" y="14901"/>
                    <a:pt x="18553" y="15389"/>
                    <a:pt x="18282" y="15769"/>
                  </a:cubicBezTo>
                  <a:cubicBezTo>
                    <a:pt x="17821" y="16447"/>
                    <a:pt x="16872" y="16691"/>
                    <a:pt x="16085" y="16800"/>
                  </a:cubicBezTo>
                  <a:cubicBezTo>
                    <a:pt x="15856" y="16823"/>
                    <a:pt x="15627" y="16831"/>
                    <a:pt x="15397" y="16831"/>
                  </a:cubicBezTo>
                  <a:cubicBezTo>
                    <a:pt x="15084" y="16831"/>
                    <a:pt x="14771" y="16815"/>
                    <a:pt x="14458" y="16800"/>
                  </a:cubicBezTo>
                  <a:cubicBezTo>
                    <a:pt x="14078" y="16746"/>
                    <a:pt x="13617" y="16746"/>
                    <a:pt x="13400" y="16339"/>
                  </a:cubicBezTo>
                  <a:cubicBezTo>
                    <a:pt x="12939" y="15335"/>
                    <a:pt x="12532" y="14277"/>
                    <a:pt x="12206" y="13219"/>
                  </a:cubicBezTo>
                  <a:cubicBezTo>
                    <a:pt x="11881" y="12107"/>
                    <a:pt x="11610" y="10968"/>
                    <a:pt x="11230" y="9829"/>
                  </a:cubicBezTo>
                  <a:cubicBezTo>
                    <a:pt x="10904" y="8744"/>
                    <a:pt x="10660" y="7605"/>
                    <a:pt x="10416" y="6493"/>
                  </a:cubicBezTo>
                  <a:cubicBezTo>
                    <a:pt x="10281" y="5896"/>
                    <a:pt x="10145" y="5354"/>
                    <a:pt x="10036" y="4784"/>
                  </a:cubicBezTo>
                  <a:cubicBezTo>
                    <a:pt x="10009" y="4540"/>
                    <a:pt x="9955" y="4269"/>
                    <a:pt x="10009" y="4052"/>
                  </a:cubicBezTo>
                  <a:lnTo>
                    <a:pt x="10009" y="4052"/>
                  </a:lnTo>
                  <a:cubicBezTo>
                    <a:pt x="10226" y="4377"/>
                    <a:pt x="10579" y="4675"/>
                    <a:pt x="10986" y="4757"/>
                  </a:cubicBezTo>
                  <a:cubicBezTo>
                    <a:pt x="10986" y="4757"/>
                    <a:pt x="11067" y="4757"/>
                    <a:pt x="11121" y="4784"/>
                  </a:cubicBezTo>
                  <a:cubicBezTo>
                    <a:pt x="11094" y="5028"/>
                    <a:pt x="11067" y="5272"/>
                    <a:pt x="11067" y="5489"/>
                  </a:cubicBezTo>
                  <a:cubicBezTo>
                    <a:pt x="11067" y="5896"/>
                    <a:pt x="11121" y="6330"/>
                    <a:pt x="11311" y="6710"/>
                  </a:cubicBezTo>
                  <a:cubicBezTo>
                    <a:pt x="11555" y="7388"/>
                    <a:pt x="12152" y="8283"/>
                    <a:pt x="12966" y="8283"/>
                  </a:cubicBezTo>
                  <a:cubicBezTo>
                    <a:pt x="13780" y="8283"/>
                    <a:pt x="14241" y="7415"/>
                    <a:pt x="14159" y="6683"/>
                  </a:cubicBezTo>
                  <a:cubicBezTo>
                    <a:pt x="14078" y="6194"/>
                    <a:pt x="13834" y="5760"/>
                    <a:pt x="13590" y="5354"/>
                  </a:cubicBezTo>
                  <a:cubicBezTo>
                    <a:pt x="13508" y="5191"/>
                    <a:pt x="13427" y="4974"/>
                    <a:pt x="13346" y="4811"/>
                  </a:cubicBezTo>
                  <a:lnTo>
                    <a:pt x="13373" y="4811"/>
                  </a:lnTo>
                  <a:cubicBezTo>
                    <a:pt x="13508" y="4811"/>
                    <a:pt x="13617" y="4784"/>
                    <a:pt x="13752" y="4757"/>
                  </a:cubicBezTo>
                  <a:cubicBezTo>
                    <a:pt x="13969" y="4675"/>
                    <a:pt x="14186" y="4567"/>
                    <a:pt x="14322" y="4377"/>
                  </a:cubicBezTo>
                  <a:cubicBezTo>
                    <a:pt x="14512" y="4106"/>
                    <a:pt x="14620" y="3753"/>
                    <a:pt x="14566" y="3428"/>
                  </a:cubicBezTo>
                  <a:cubicBezTo>
                    <a:pt x="14785" y="3428"/>
                    <a:pt x="15009" y="3442"/>
                    <a:pt x="15227" y="3442"/>
                  </a:cubicBezTo>
                  <a:cubicBezTo>
                    <a:pt x="15686" y="3442"/>
                    <a:pt x="16117" y="3380"/>
                    <a:pt x="16411" y="2994"/>
                  </a:cubicBezTo>
                  <a:cubicBezTo>
                    <a:pt x="16546" y="2804"/>
                    <a:pt x="16628" y="2641"/>
                    <a:pt x="16628" y="2478"/>
                  </a:cubicBezTo>
                  <a:close/>
                  <a:moveTo>
                    <a:pt x="13711" y="1"/>
                  </a:moveTo>
                  <a:cubicBezTo>
                    <a:pt x="13473" y="1"/>
                    <a:pt x="13230" y="41"/>
                    <a:pt x="13020" y="146"/>
                  </a:cubicBezTo>
                  <a:cubicBezTo>
                    <a:pt x="12884" y="254"/>
                    <a:pt x="12749" y="336"/>
                    <a:pt x="12668" y="471"/>
                  </a:cubicBezTo>
                  <a:cubicBezTo>
                    <a:pt x="12586" y="553"/>
                    <a:pt x="12559" y="661"/>
                    <a:pt x="12532" y="742"/>
                  </a:cubicBezTo>
                  <a:cubicBezTo>
                    <a:pt x="12254" y="631"/>
                    <a:pt x="11938" y="545"/>
                    <a:pt x="11636" y="545"/>
                  </a:cubicBezTo>
                  <a:cubicBezTo>
                    <a:pt x="11496" y="545"/>
                    <a:pt x="11359" y="564"/>
                    <a:pt x="11230" y="607"/>
                  </a:cubicBezTo>
                  <a:cubicBezTo>
                    <a:pt x="10823" y="742"/>
                    <a:pt x="10660" y="1095"/>
                    <a:pt x="10579" y="1475"/>
                  </a:cubicBezTo>
                  <a:cubicBezTo>
                    <a:pt x="10491" y="1435"/>
                    <a:pt x="10395" y="1414"/>
                    <a:pt x="10300" y="1414"/>
                  </a:cubicBezTo>
                  <a:cubicBezTo>
                    <a:pt x="10075" y="1414"/>
                    <a:pt x="9853" y="1533"/>
                    <a:pt x="9738" y="1800"/>
                  </a:cubicBezTo>
                  <a:cubicBezTo>
                    <a:pt x="9575" y="2207"/>
                    <a:pt x="9738" y="2695"/>
                    <a:pt x="10036" y="2994"/>
                  </a:cubicBezTo>
                  <a:cubicBezTo>
                    <a:pt x="10036" y="2994"/>
                    <a:pt x="9765" y="3428"/>
                    <a:pt x="9738" y="3455"/>
                  </a:cubicBezTo>
                  <a:cubicBezTo>
                    <a:pt x="9711" y="3509"/>
                    <a:pt x="9630" y="3536"/>
                    <a:pt x="9575" y="3563"/>
                  </a:cubicBezTo>
                  <a:cubicBezTo>
                    <a:pt x="9494" y="3563"/>
                    <a:pt x="9440" y="3536"/>
                    <a:pt x="9358" y="3509"/>
                  </a:cubicBezTo>
                  <a:cubicBezTo>
                    <a:pt x="9331" y="3455"/>
                    <a:pt x="9060" y="3021"/>
                    <a:pt x="9060" y="3021"/>
                  </a:cubicBezTo>
                  <a:cubicBezTo>
                    <a:pt x="9358" y="2723"/>
                    <a:pt x="9548" y="2234"/>
                    <a:pt x="9358" y="1827"/>
                  </a:cubicBezTo>
                  <a:cubicBezTo>
                    <a:pt x="9261" y="1575"/>
                    <a:pt x="9025" y="1434"/>
                    <a:pt x="8789" y="1434"/>
                  </a:cubicBezTo>
                  <a:cubicBezTo>
                    <a:pt x="8696" y="1434"/>
                    <a:pt x="8602" y="1456"/>
                    <a:pt x="8518" y="1502"/>
                  </a:cubicBezTo>
                  <a:cubicBezTo>
                    <a:pt x="8409" y="1122"/>
                    <a:pt x="8246" y="797"/>
                    <a:pt x="7867" y="661"/>
                  </a:cubicBezTo>
                  <a:cubicBezTo>
                    <a:pt x="7728" y="597"/>
                    <a:pt x="7584" y="570"/>
                    <a:pt x="7437" y="570"/>
                  </a:cubicBezTo>
                  <a:cubicBezTo>
                    <a:pt x="7153" y="570"/>
                    <a:pt x="6860" y="671"/>
                    <a:pt x="6592" y="797"/>
                  </a:cubicBezTo>
                  <a:cubicBezTo>
                    <a:pt x="6565" y="688"/>
                    <a:pt x="6483" y="607"/>
                    <a:pt x="6456" y="525"/>
                  </a:cubicBezTo>
                  <a:cubicBezTo>
                    <a:pt x="6348" y="390"/>
                    <a:pt x="6212" y="281"/>
                    <a:pt x="6076" y="173"/>
                  </a:cubicBezTo>
                  <a:cubicBezTo>
                    <a:pt x="5887" y="59"/>
                    <a:pt x="5685" y="12"/>
                    <a:pt x="5479" y="12"/>
                  </a:cubicBezTo>
                  <a:cubicBezTo>
                    <a:pt x="5389" y="12"/>
                    <a:pt x="5299" y="21"/>
                    <a:pt x="5208" y="37"/>
                  </a:cubicBezTo>
                  <a:cubicBezTo>
                    <a:pt x="4666" y="119"/>
                    <a:pt x="4259" y="525"/>
                    <a:pt x="4069" y="1014"/>
                  </a:cubicBezTo>
                  <a:cubicBezTo>
                    <a:pt x="4006" y="1005"/>
                    <a:pt x="3937" y="999"/>
                    <a:pt x="3865" y="999"/>
                  </a:cubicBezTo>
                  <a:cubicBezTo>
                    <a:pt x="3723" y="999"/>
                    <a:pt x="3572" y="1023"/>
                    <a:pt x="3445" y="1095"/>
                  </a:cubicBezTo>
                  <a:cubicBezTo>
                    <a:pt x="3174" y="1204"/>
                    <a:pt x="2957" y="1393"/>
                    <a:pt x="2794" y="1610"/>
                  </a:cubicBezTo>
                  <a:cubicBezTo>
                    <a:pt x="2686" y="1746"/>
                    <a:pt x="2577" y="1909"/>
                    <a:pt x="2550" y="2072"/>
                  </a:cubicBezTo>
                  <a:cubicBezTo>
                    <a:pt x="2415" y="2072"/>
                    <a:pt x="2252" y="2072"/>
                    <a:pt x="2116" y="2153"/>
                  </a:cubicBezTo>
                  <a:cubicBezTo>
                    <a:pt x="1899" y="2207"/>
                    <a:pt x="1764" y="2370"/>
                    <a:pt x="1682" y="2587"/>
                  </a:cubicBezTo>
                  <a:cubicBezTo>
                    <a:pt x="1465" y="3048"/>
                    <a:pt x="1438" y="3645"/>
                    <a:pt x="1411" y="4133"/>
                  </a:cubicBezTo>
                  <a:cubicBezTo>
                    <a:pt x="1275" y="5435"/>
                    <a:pt x="1167" y="6710"/>
                    <a:pt x="1004" y="8012"/>
                  </a:cubicBezTo>
                  <a:cubicBezTo>
                    <a:pt x="814" y="9286"/>
                    <a:pt x="652" y="10588"/>
                    <a:pt x="489" y="11917"/>
                  </a:cubicBezTo>
                  <a:cubicBezTo>
                    <a:pt x="380" y="12514"/>
                    <a:pt x="326" y="13165"/>
                    <a:pt x="218" y="13816"/>
                  </a:cubicBezTo>
                  <a:cubicBezTo>
                    <a:pt x="109" y="14386"/>
                    <a:pt x="1" y="15037"/>
                    <a:pt x="191" y="15579"/>
                  </a:cubicBezTo>
                  <a:cubicBezTo>
                    <a:pt x="408" y="16420"/>
                    <a:pt x="1303" y="16881"/>
                    <a:pt x="2089" y="17125"/>
                  </a:cubicBezTo>
                  <a:cubicBezTo>
                    <a:pt x="2577" y="17261"/>
                    <a:pt x="3120" y="17342"/>
                    <a:pt x="3662" y="17342"/>
                  </a:cubicBezTo>
                  <a:cubicBezTo>
                    <a:pt x="4178" y="17342"/>
                    <a:pt x="4747" y="17288"/>
                    <a:pt x="5263" y="17207"/>
                  </a:cubicBezTo>
                  <a:cubicBezTo>
                    <a:pt x="5480" y="17152"/>
                    <a:pt x="5670" y="17098"/>
                    <a:pt x="5832" y="16963"/>
                  </a:cubicBezTo>
                  <a:cubicBezTo>
                    <a:pt x="6049" y="16827"/>
                    <a:pt x="6158" y="16583"/>
                    <a:pt x="6239" y="16339"/>
                  </a:cubicBezTo>
                  <a:cubicBezTo>
                    <a:pt x="6348" y="16067"/>
                    <a:pt x="6483" y="15850"/>
                    <a:pt x="6592" y="15579"/>
                  </a:cubicBezTo>
                  <a:cubicBezTo>
                    <a:pt x="6727" y="15254"/>
                    <a:pt x="6836" y="14982"/>
                    <a:pt x="6917" y="14684"/>
                  </a:cubicBezTo>
                  <a:cubicBezTo>
                    <a:pt x="7378" y="13491"/>
                    <a:pt x="7704" y="12270"/>
                    <a:pt x="8056" y="11050"/>
                  </a:cubicBezTo>
                  <a:cubicBezTo>
                    <a:pt x="8219" y="10371"/>
                    <a:pt x="8463" y="9748"/>
                    <a:pt x="8626" y="9069"/>
                  </a:cubicBezTo>
                  <a:cubicBezTo>
                    <a:pt x="8789" y="8391"/>
                    <a:pt x="8924" y="7659"/>
                    <a:pt x="9087" y="6954"/>
                  </a:cubicBezTo>
                  <a:cubicBezTo>
                    <a:pt x="9223" y="6276"/>
                    <a:pt x="9413" y="5598"/>
                    <a:pt x="9548" y="4920"/>
                  </a:cubicBezTo>
                  <a:cubicBezTo>
                    <a:pt x="9548" y="4865"/>
                    <a:pt x="9575" y="4784"/>
                    <a:pt x="9575" y="4730"/>
                  </a:cubicBezTo>
                  <a:cubicBezTo>
                    <a:pt x="9575" y="4784"/>
                    <a:pt x="9603" y="4865"/>
                    <a:pt x="9603" y="4920"/>
                  </a:cubicBezTo>
                  <a:cubicBezTo>
                    <a:pt x="9738" y="5598"/>
                    <a:pt x="9901" y="6276"/>
                    <a:pt x="10036" y="6954"/>
                  </a:cubicBezTo>
                  <a:cubicBezTo>
                    <a:pt x="10172" y="7659"/>
                    <a:pt x="10362" y="8337"/>
                    <a:pt x="10525" y="9069"/>
                  </a:cubicBezTo>
                  <a:cubicBezTo>
                    <a:pt x="10687" y="9748"/>
                    <a:pt x="10932" y="10371"/>
                    <a:pt x="11094" y="11050"/>
                  </a:cubicBezTo>
                  <a:cubicBezTo>
                    <a:pt x="11447" y="12270"/>
                    <a:pt x="11772" y="13491"/>
                    <a:pt x="12206" y="14684"/>
                  </a:cubicBezTo>
                  <a:cubicBezTo>
                    <a:pt x="12315" y="14982"/>
                    <a:pt x="12423" y="15254"/>
                    <a:pt x="12559" y="15579"/>
                  </a:cubicBezTo>
                  <a:cubicBezTo>
                    <a:pt x="12668" y="15850"/>
                    <a:pt x="12803" y="16067"/>
                    <a:pt x="12884" y="16339"/>
                  </a:cubicBezTo>
                  <a:cubicBezTo>
                    <a:pt x="12993" y="16583"/>
                    <a:pt x="13101" y="16800"/>
                    <a:pt x="13291" y="16963"/>
                  </a:cubicBezTo>
                  <a:cubicBezTo>
                    <a:pt x="13481" y="17098"/>
                    <a:pt x="13671" y="17152"/>
                    <a:pt x="13888" y="17207"/>
                  </a:cubicBezTo>
                  <a:cubicBezTo>
                    <a:pt x="14376" y="17288"/>
                    <a:pt x="14973" y="17342"/>
                    <a:pt x="15461" y="17342"/>
                  </a:cubicBezTo>
                  <a:cubicBezTo>
                    <a:pt x="16004" y="17342"/>
                    <a:pt x="16546" y="17261"/>
                    <a:pt x="17062" y="17125"/>
                  </a:cubicBezTo>
                  <a:cubicBezTo>
                    <a:pt x="17848" y="16881"/>
                    <a:pt x="18716" y="16420"/>
                    <a:pt x="18960" y="15579"/>
                  </a:cubicBezTo>
                  <a:cubicBezTo>
                    <a:pt x="19096" y="14982"/>
                    <a:pt x="18987" y="14359"/>
                    <a:pt x="18906" y="13762"/>
                  </a:cubicBezTo>
                  <a:cubicBezTo>
                    <a:pt x="18797" y="13165"/>
                    <a:pt x="18716" y="12514"/>
                    <a:pt x="18635" y="11863"/>
                  </a:cubicBezTo>
                  <a:cubicBezTo>
                    <a:pt x="18418" y="10588"/>
                    <a:pt x="18282" y="9286"/>
                    <a:pt x="18119" y="7985"/>
                  </a:cubicBezTo>
                  <a:cubicBezTo>
                    <a:pt x="17957" y="6683"/>
                    <a:pt x="17848" y="5408"/>
                    <a:pt x="17713" y="4106"/>
                  </a:cubicBezTo>
                  <a:cubicBezTo>
                    <a:pt x="17658" y="3590"/>
                    <a:pt x="17631" y="3021"/>
                    <a:pt x="17441" y="2560"/>
                  </a:cubicBezTo>
                  <a:cubicBezTo>
                    <a:pt x="17333" y="2343"/>
                    <a:pt x="17224" y="2180"/>
                    <a:pt x="17007" y="2099"/>
                  </a:cubicBezTo>
                  <a:cubicBezTo>
                    <a:pt x="16872" y="2072"/>
                    <a:pt x="16682" y="2072"/>
                    <a:pt x="16546" y="2044"/>
                  </a:cubicBezTo>
                  <a:cubicBezTo>
                    <a:pt x="16519" y="1882"/>
                    <a:pt x="16411" y="1692"/>
                    <a:pt x="16329" y="1556"/>
                  </a:cubicBezTo>
                  <a:cubicBezTo>
                    <a:pt x="16139" y="1366"/>
                    <a:pt x="15949" y="1149"/>
                    <a:pt x="15678" y="1068"/>
                  </a:cubicBezTo>
                  <a:cubicBezTo>
                    <a:pt x="15461" y="987"/>
                    <a:pt x="15271" y="987"/>
                    <a:pt x="15027" y="987"/>
                  </a:cubicBezTo>
                  <a:cubicBezTo>
                    <a:pt x="14865" y="471"/>
                    <a:pt x="14458" y="119"/>
                    <a:pt x="13915" y="10"/>
                  </a:cubicBezTo>
                  <a:cubicBezTo>
                    <a:pt x="13848" y="4"/>
                    <a:pt x="13780" y="1"/>
                    <a:pt x="13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49;p75">
              <a:extLst>
                <a:ext uri="{FF2B5EF4-FFF2-40B4-BE49-F238E27FC236}">
                  <a16:creationId xmlns:a16="http://schemas.microsoft.com/office/drawing/2014/main" id="{A1CBB423-39B2-2160-69AA-DD0F7E42C715}"/>
                </a:ext>
              </a:extLst>
            </p:cNvPr>
            <p:cNvSpPr/>
            <p:nvPr/>
          </p:nvSpPr>
          <p:spPr>
            <a:xfrm>
              <a:off x="5893750" y="2499375"/>
              <a:ext cx="59025" cy="65325"/>
            </a:xfrm>
            <a:custGeom>
              <a:avLst/>
              <a:gdLst/>
              <a:ahLst/>
              <a:cxnLst/>
              <a:rect l="l" t="t" r="r" b="b"/>
              <a:pathLst>
                <a:path w="2361" h="2613" extrusionOk="0">
                  <a:moveTo>
                    <a:pt x="1110" y="390"/>
                  </a:moveTo>
                  <a:cubicBezTo>
                    <a:pt x="1235" y="390"/>
                    <a:pt x="1350" y="428"/>
                    <a:pt x="1465" y="467"/>
                  </a:cubicBezTo>
                  <a:cubicBezTo>
                    <a:pt x="2008" y="684"/>
                    <a:pt x="2008" y="1389"/>
                    <a:pt x="1709" y="1823"/>
                  </a:cubicBezTo>
                  <a:cubicBezTo>
                    <a:pt x="1568" y="2035"/>
                    <a:pt x="1365" y="2186"/>
                    <a:pt x="1136" y="2186"/>
                  </a:cubicBezTo>
                  <a:cubicBezTo>
                    <a:pt x="1101" y="2186"/>
                    <a:pt x="1066" y="2183"/>
                    <a:pt x="1031" y="2175"/>
                  </a:cubicBezTo>
                  <a:cubicBezTo>
                    <a:pt x="733" y="2094"/>
                    <a:pt x="868" y="1823"/>
                    <a:pt x="787" y="1633"/>
                  </a:cubicBezTo>
                  <a:cubicBezTo>
                    <a:pt x="706" y="1335"/>
                    <a:pt x="326" y="1199"/>
                    <a:pt x="462" y="846"/>
                  </a:cubicBezTo>
                  <a:cubicBezTo>
                    <a:pt x="516" y="657"/>
                    <a:pt x="706" y="467"/>
                    <a:pt x="950" y="412"/>
                  </a:cubicBezTo>
                  <a:cubicBezTo>
                    <a:pt x="1005" y="397"/>
                    <a:pt x="1059" y="390"/>
                    <a:pt x="1110" y="390"/>
                  </a:cubicBezTo>
                  <a:close/>
                  <a:moveTo>
                    <a:pt x="1122" y="1"/>
                  </a:moveTo>
                  <a:cubicBezTo>
                    <a:pt x="807" y="1"/>
                    <a:pt x="484" y="95"/>
                    <a:pt x="245" y="358"/>
                  </a:cubicBezTo>
                  <a:cubicBezTo>
                    <a:pt x="109" y="521"/>
                    <a:pt x="28" y="711"/>
                    <a:pt x="0" y="901"/>
                  </a:cubicBezTo>
                  <a:cubicBezTo>
                    <a:pt x="0" y="1091"/>
                    <a:pt x="28" y="1226"/>
                    <a:pt x="109" y="1308"/>
                  </a:cubicBezTo>
                  <a:cubicBezTo>
                    <a:pt x="163" y="1443"/>
                    <a:pt x="353" y="1524"/>
                    <a:pt x="380" y="1687"/>
                  </a:cubicBezTo>
                  <a:cubicBezTo>
                    <a:pt x="407" y="1823"/>
                    <a:pt x="380" y="1986"/>
                    <a:pt x="407" y="2121"/>
                  </a:cubicBezTo>
                  <a:cubicBezTo>
                    <a:pt x="489" y="2447"/>
                    <a:pt x="760" y="2609"/>
                    <a:pt x="1031" y="2609"/>
                  </a:cubicBezTo>
                  <a:cubicBezTo>
                    <a:pt x="1056" y="2611"/>
                    <a:pt x="1080" y="2612"/>
                    <a:pt x="1105" y="2612"/>
                  </a:cubicBezTo>
                  <a:cubicBezTo>
                    <a:pt x="1744" y="2612"/>
                    <a:pt x="2199" y="1937"/>
                    <a:pt x="2252" y="1362"/>
                  </a:cubicBezTo>
                  <a:cubicBezTo>
                    <a:pt x="2360" y="684"/>
                    <a:pt x="1926" y="60"/>
                    <a:pt x="1248" y="6"/>
                  </a:cubicBezTo>
                  <a:cubicBezTo>
                    <a:pt x="1207" y="2"/>
                    <a:pt x="1165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50;p75">
              <a:extLst>
                <a:ext uri="{FF2B5EF4-FFF2-40B4-BE49-F238E27FC236}">
                  <a16:creationId xmlns:a16="http://schemas.microsoft.com/office/drawing/2014/main" id="{3CBC8E91-10DC-3FE8-C2EE-DACCE628A9C3}"/>
                </a:ext>
              </a:extLst>
            </p:cNvPr>
            <p:cNvSpPr/>
            <p:nvPr/>
          </p:nvSpPr>
          <p:spPr>
            <a:xfrm>
              <a:off x="5846275" y="2478300"/>
              <a:ext cx="40725" cy="43100"/>
            </a:xfrm>
            <a:custGeom>
              <a:avLst/>
              <a:gdLst/>
              <a:ahLst/>
              <a:cxnLst/>
              <a:rect l="l" t="t" r="r" b="b"/>
              <a:pathLst>
                <a:path w="1629" h="1724" extrusionOk="0">
                  <a:moveTo>
                    <a:pt x="864" y="373"/>
                  </a:moveTo>
                  <a:cubicBezTo>
                    <a:pt x="896" y="373"/>
                    <a:pt x="925" y="377"/>
                    <a:pt x="950" y="387"/>
                  </a:cubicBezTo>
                  <a:cubicBezTo>
                    <a:pt x="1194" y="523"/>
                    <a:pt x="1276" y="957"/>
                    <a:pt x="1113" y="1147"/>
                  </a:cubicBezTo>
                  <a:cubicBezTo>
                    <a:pt x="1026" y="1291"/>
                    <a:pt x="870" y="1382"/>
                    <a:pt x="723" y="1382"/>
                  </a:cubicBezTo>
                  <a:cubicBezTo>
                    <a:pt x="594" y="1382"/>
                    <a:pt x="471" y="1312"/>
                    <a:pt x="408" y="1147"/>
                  </a:cubicBezTo>
                  <a:cubicBezTo>
                    <a:pt x="353" y="957"/>
                    <a:pt x="380" y="713"/>
                    <a:pt x="489" y="523"/>
                  </a:cubicBezTo>
                  <a:cubicBezTo>
                    <a:pt x="555" y="457"/>
                    <a:pt x="729" y="373"/>
                    <a:pt x="864" y="373"/>
                  </a:cubicBezTo>
                  <a:close/>
                  <a:moveTo>
                    <a:pt x="832" y="0"/>
                  </a:moveTo>
                  <a:cubicBezTo>
                    <a:pt x="547" y="0"/>
                    <a:pt x="308" y="223"/>
                    <a:pt x="136" y="469"/>
                  </a:cubicBezTo>
                  <a:cubicBezTo>
                    <a:pt x="82" y="604"/>
                    <a:pt x="1" y="767"/>
                    <a:pt x="1" y="903"/>
                  </a:cubicBezTo>
                  <a:cubicBezTo>
                    <a:pt x="1" y="1038"/>
                    <a:pt x="55" y="1174"/>
                    <a:pt x="109" y="1310"/>
                  </a:cubicBezTo>
                  <a:cubicBezTo>
                    <a:pt x="136" y="1391"/>
                    <a:pt x="191" y="1500"/>
                    <a:pt x="245" y="1527"/>
                  </a:cubicBezTo>
                  <a:cubicBezTo>
                    <a:pt x="358" y="1663"/>
                    <a:pt x="529" y="1723"/>
                    <a:pt x="693" y="1723"/>
                  </a:cubicBezTo>
                  <a:cubicBezTo>
                    <a:pt x="725" y="1723"/>
                    <a:pt x="757" y="1721"/>
                    <a:pt x="787" y="1717"/>
                  </a:cubicBezTo>
                  <a:cubicBezTo>
                    <a:pt x="1276" y="1689"/>
                    <a:pt x="1628" y="1310"/>
                    <a:pt x="1628" y="849"/>
                  </a:cubicBezTo>
                  <a:cubicBezTo>
                    <a:pt x="1601" y="469"/>
                    <a:pt x="1357" y="35"/>
                    <a:pt x="923" y="8"/>
                  </a:cubicBezTo>
                  <a:cubicBezTo>
                    <a:pt x="892" y="3"/>
                    <a:pt x="862" y="0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51;p75">
              <a:extLst>
                <a:ext uri="{FF2B5EF4-FFF2-40B4-BE49-F238E27FC236}">
                  <a16:creationId xmlns:a16="http://schemas.microsoft.com/office/drawing/2014/main" id="{2BFDD9D7-36F6-BAE4-A7D7-1E29F8C9E0BF}"/>
                </a:ext>
              </a:extLst>
            </p:cNvPr>
            <p:cNvSpPr/>
            <p:nvPr/>
          </p:nvSpPr>
          <p:spPr>
            <a:xfrm>
              <a:off x="5955450" y="2482275"/>
              <a:ext cx="54275" cy="50725"/>
            </a:xfrm>
            <a:custGeom>
              <a:avLst/>
              <a:gdLst/>
              <a:ahLst/>
              <a:cxnLst/>
              <a:rect l="l" t="t" r="r" b="b"/>
              <a:pathLst>
                <a:path w="2171" h="2029" extrusionOk="0">
                  <a:moveTo>
                    <a:pt x="787" y="337"/>
                  </a:moveTo>
                  <a:cubicBezTo>
                    <a:pt x="977" y="337"/>
                    <a:pt x="1140" y="364"/>
                    <a:pt x="1303" y="418"/>
                  </a:cubicBezTo>
                  <a:cubicBezTo>
                    <a:pt x="1438" y="473"/>
                    <a:pt x="1547" y="608"/>
                    <a:pt x="1574" y="771"/>
                  </a:cubicBezTo>
                  <a:cubicBezTo>
                    <a:pt x="1682" y="961"/>
                    <a:pt x="1710" y="1205"/>
                    <a:pt x="1601" y="1395"/>
                  </a:cubicBezTo>
                  <a:cubicBezTo>
                    <a:pt x="1547" y="1558"/>
                    <a:pt x="1330" y="1639"/>
                    <a:pt x="1167" y="1666"/>
                  </a:cubicBezTo>
                  <a:cubicBezTo>
                    <a:pt x="1131" y="1670"/>
                    <a:pt x="1096" y="1672"/>
                    <a:pt x="1064" y="1672"/>
                  </a:cubicBezTo>
                  <a:cubicBezTo>
                    <a:pt x="878" y="1672"/>
                    <a:pt x="756" y="1599"/>
                    <a:pt x="733" y="1368"/>
                  </a:cubicBezTo>
                  <a:cubicBezTo>
                    <a:pt x="706" y="1124"/>
                    <a:pt x="652" y="961"/>
                    <a:pt x="570" y="744"/>
                  </a:cubicBezTo>
                  <a:cubicBezTo>
                    <a:pt x="489" y="635"/>
                    <a:pt x="435" y="554"/>
                    <a:pt x="570" y="445"/>
                  </a:cubicBezTo>
                  <a:cubicBezTo>
                    <a:pt x="625" y="364"/>
                    <a:pt x="733" y="337"/>
                    <a:pt x="787" y="337"/>
                  </a:cubicBezTo>
                  <a:close/>
                  <a:moveTo>
                    <a:pt x="886" y="1"/>
                  </a:moveTo>
                  <a:cubicBezTo>
                    <a:pt x="744" y="1"/>
                    <a:pt x="581" y="26"/>
                    <a:pt x="462" y="66"/>
                  </a:cubicBezTo>
                  <a:cubicBezTo>
                    <a:pt x="353" y="120"/>
                    <a:pt x="272" y="174"/>
                    <a:pt x="218" y="256"/>
                  </a:cubicBezTo>
                  <a:cubicBezTo>
                    <a:pt x="1" y="473"/>
                    <a:pt x="109" y="690"/>
                    <a:pt x="245" y="961"/>
                  </a:cubicBezTo>
                  <a:cubicBezTo>
                    <a:pt x="380" y="1205"/>
                    <a:pt x="326" y="1503"/>
                    <a:pt x="462" y="1747"/>
                  </a:cubicBezTo>
                  <a:cubicBezTo>
                    <a:pt x="595" y="1947"/>
                    <a:pt x="825" y="2029"/>
                    <a:pt x="1064" y="2029"/>
                  </a:cubicBezTo>
                  <a:cubicBezTo>
                    <a:pt x="1313" y="2029"/>
                    <a:pt x="1571" y="1940"/>
                    <a:pt x="1737" y="1802"/>
                  </a:cubicBezTo>
                  <a:cubicBezTo>
                    <a:pt x="2171" y="1503"/>
                    <a:pt x="2143" y="825"/>
                    <a:pt x="1845" y="418"/>
                  </a:cubicBezTo>
                  <a:cubicBezTo>
                    <a:pt x="1628" y="174"/>
                    <a:pt x="1330" y="39"/>
                    <a:pt x="1031" y="11"/>
                  </a:cubicBezTo>
                  <a:cubicBezTo>
                    <a:pt x="988" y="4"/>
                    <a:pt x="93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>
            <a:spLocks noGrp="1"/>
          </p:cNvSpPr>
          <p:nvPr>
            <p:ph type="title" idx="2"/>
          </p:nvPr>
        </p:nvSpPr>
        <p:spPr>
          <a:xfrm>
            <a:off x="2542189" y="1385810"/>
            <a:ext cx="650699" cy="3604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JAVA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61" name="Google Shape;361;p57"/>
          <p:cNvSpPr txBox="1">
            <a:spLocks noGrp="1"/>
          </p:cNvSpPr>
          <p:nvPr>
            <p:ph type="title"/>
          </p:nvPr>
        </p:nvSpPr>
        <p:spPr>
          <a:xfrm>
            <a:off x="2598136" y="404880"/>
            <a:ext cx="3947727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 END – API RESTFUL</a:t>
            </a:r>
            <a:endParaRPr dirty="0"/>
          </a:p>
        </p:txBody>
      </p:sp>
      <p:sp>
        <p:nvSpPr>
          <p:cNvPr id="362" name="Google Shape;362;p57"/>
          <p:cNvSpPr/>
          <p:nvPr/>
        </p:nvSpPr>
        <p:spPr>
          <a:xfrm>
            <a:off x="3424715" y="1312489"/>
            <a:ext cx="524615" cy="489900"/>
          </a:xfrm>
          <a:custGeom>
            <a:avLst/>
            <a:gdLst/>
            <a:ahLst/>
            <a:cxnLst/>
            <a:rect l="l" t="t" r="r" b="b"/>
            <a:pathLst>
              <a:path w="19503" h="18715" extrusionOk="0">
                <a:moveTo>
                  <a:pt x="1465" y="345"/>
                </a:moveTo>
                <a:lnTo>
                  <a:pt x="1465" y="345"/>
                </a:lnTo>
                <a:cubicBezTo>
                  <a:pt x="1628" y="372"/>
                  <a:pt x="1899" y="616"/>
                  <a:pt x="1981" y="698"/>
                </a:cubicBezTo>
                <a:cubicBezTo>
                  <a:pt x="2198" y="942"/>
                  <a:pt x="2442" y="1186"/>
                  <a:pt x="2686" y="1457"/>
                </a:cubicBezTo>
                <a:cubicBezTo>
                  <a:pt x="2957" y="1755"/>
                  <a:pt x="3201" y="2108"/>
                  <a:pt x="3391" y="2406"/>
                </a:cubicBezTo>
                <a:cubicBezTo>
                  <a:pt x="3391" y="2434"/>
                  <a:pt x="3418" y="2434"/>
                  <a:pt x="3418" y="2461"/>
                </a:cubicBezTo>
                <a:cubicBezTo>
                  <a:pt x="3201" y="2189"/>
                  <a:pt x="2876" y="1972"/>
                  <a:pt x="2604" y="1755"/>
                </a:cubicBezTo>
                <a:cubicBezTo>
                  <a:pt x="2170" y="1349"/>
                  <a:pt x="1709" y="888"/>
                  <a:pt x="1465" y="345"/>
                </a:cubicBezTo>
                <a:close/>
                <a:moveTo>
                  <a:pt x="3608" y="616"/>
                </a:moveTo>
                <a:cubicBezTo>
                  <a:pt x="4015" y="1105"/>
                  <a:pt x="4232" y="1755"/>
                  <a:pt x="4449" y="2352"/>
                </a:cubicBezTo>
                <a:cubicBezTo>
                  <a:pt x="4584" y="2732"/>
                  <a:pt x="4693" y="3112"/>
                  <a:pt x="4829" y="3491"/>
                </a:cubicBezTo>
                <a:cubicBezTo>
                  <a:pt x="4856" y="3600"/>
                  <a:pt x="4883" y="3681"/>
                  <a:pt x="4883" y="3817"/>
                </a:cubicBezTo>
                <a:cubicBezTo>
                  <a:pt x="4774" y="3600"/>
                  <a:pt x="4639" y="3383"/>
                  <a:pt x="4557" y="3139"/>
                </a:cubicBezTo>
                <a:cubicBezTo>
                  <a:pt x="4367" y="2813"/>
                  <a:pt x="4232" y="2461"/>
                  <a:pt x="4069" y="2135"/>
                </a:cubicBezTo>
                <a:cubicBezTo>
                  <a:pt x="3879" y="1728"/>
                  <a:pt x="3554" y="1132"/>
                  <a:pt x="3608" y="616"/>
                </a:cubicBezTo>
                <a:close/>
                <a:moveTo>
                  <a:pt x="570" y="1783"/>
                </a:moveTo>
                <a:lnTo>
                  <a:pt x="570" y="1783"/>
                </a:lnTo>
                <a:cubicBezTo>
                  <a:pt x="1492" y="1891"/>
                  <a:pt x="2387" y="2352"/>
                  <a:pt x="3147" y="2840"/>
                </a:cubicBezTo>
                <a:cubicBezTo>
                  <a:pt x="3608" y="3112"/>
                  <a:pt x="4096" y="3383"/>
                  <a:pt x="4422" y="3790"/>
                </a:cubicBezTo>
                <a:cubicBezTo>
                  <a:pt x="4584" y="4034"/>
                  <a:pt x="4720" y="4278"/>
                  <a:pt x="4883" y="4468"/>
                </a:cubicBezTo>
                <a:lnTo>
                  <a:pt x="4883" y="4495"/>
                </a:lnTo>
                <a:cubicBezTo>
                  <a:pt x="4693" y="4305"/>
                  <a:pt x="4449" y="4061"/>
                  <a:pt x="4178" y="3871"/>
                </a:cubicBezTo>
                <a:cubicBezTo>
                  <a:pt x="3744" y="3546"/>
                  <a:pt x="3283" y="3247"/>
                  <a:pt x="2821" y="2976"/>
                </a:cubicBezTo>
                <a:lnTo>
                  <a:pt x="1384" y="2162"/>
                </a:lnTo>
                <a:cubicBezTo>
                  <a:pt x="1113" y="2027"/>
                  <a:pt x="841" y="1918"/>
                  <a:pt x="570" y="1783"/>
                </a:cubicBezTo>
                <a:close/>
                <a:moveTo>
                  <a:pt x="5544" y="3767"/>
                </a:moveTo>
                <a:cubicBezTo>
                  <a:pt x="5758" y="3767"/>
                  <a:pt x="6121" y="4064"/>
                  <a:pt x="6320" y="4197"/>
                </a:cubicBezTo>
                <a:lnTo>
                  <a:pt x="6320" y="4495"/>
                </a:lnTo>
                <a:cubicBezTo>
                  <a:pt x="6320" y="4739"/>
                  <a:pt x="6320" y="4983"/>
                  <a:pt x="6348" y="5173"/>
                </a:cubicBezTo>
                <a:cubicBezTo>
                  <a:pt x="6266" y="5119"/>
                  <a:pt x="6212" y="5092"/>
                  <a:pt x="6131" y="5037"/>
                </a:cubicBezTo>
                <a:cubicBezTo>
                  <a:pt x="5941" y="4929"/>
                  <a:pt x="5724" y="4875"/>
                  <a:pt x="5534" y="4820"/>
                </a:cubicBezTo>
                <a:cubicBezTo>
                  <a:pt x="5534" y="4685"/>
                  <a:pt x="5507" y="4549"/>
                  <a:pt x="5452" y="4441"/>
                </a:cubicBezTo>
                <a:cubicBezTo>
                  <a:pt x="5425" y="4305"/>
                  <a:pt x="5371" y="3953"/>
                  <a:pt x="5425" y="3817"/>
                </a:cubicBezTo>
                <a:cubicBezTo>
                  <a:pt x="5455" y="3782"/>
                  <a:pt x="5496" y="3767"/>
                  <a:pt x="5544" y="3767"/>
                </a:cubicBezTo>
                <a:close/>
                <a:moveTo>
                  <a:pt x="4642" y="5025"/>
                </a:moveTo>
                <a:cubicBezTo>
                  <a:pt x="4937" y="5025"/>
                  <a:pt x="5224" y="5136"/>
                  <a:pt x="5452" y="5227"/>
                </a:cubicBezTo>
                <a:cubicBezTo>
                  <a:pt x="5642" y="5282"/>
                  <a:pt x="5832" y="5363"/>
                  <a:pt x="5995" y="5444"/>
                </a:cubicBezTo>
                <a:cubicBezTo>
                  <a:pt x="6131" y="5526"/>
                  <a:pt x="6266" y="5553"/>
                  <a:pt x="6375" y="5661"/>
                </a:cubicBezTo>
                <a:cubicBezTo>
                  <a:pt x="6456" y="5716"/>
                  <a:pt x="6483" y="5987"/>
                  <a:pt x="6537" y="6014"/>
                </a:cubicBezTo>
                <a:cubicBezTo>
                  <a:pt x="6348" y="5960"/>
                  <a:pt x="6131" y="5878"/>
                  <a:pt x="5941" y="5851"/>
                </a:cubicBezTo>
                <a:cubicBezTo>
                  <a:pt x="5642" y="5824"/>
                  <a:pt x="5371" y="5824"/>
                  <a:pt x="5046" y="5824"/>
                </a:cubicBezTo>
                <a:cubicBezTo>
                  <a:pt x="5018" y="5688"/>
                  <a:pt x="4856" y="5526"/>
                  <a:pt x="4774" y="5417"/>
                </a:cubicBezTo>
                <a:cubicBezTo>
                  <a:pt x="4639" y="5309"/>
                  <a:pt x="4557" y="5173"/>
                  <a:pt x="4476" y="5037"/>
                </a:cubicBezTo>
                <a:cubicBezTo>
                  <a:pt x="4531" y="5029"/>
                  <a:pt x="4587" y="5025"/>
                  <a:pt x="4642" y="5025"/>
                </a:cubicBezTo>
                <a:close/>
                <a:moveTo>
                  <a:pt x="6727" y="4170"/>
                </a:moveTo>
                <a:cubicBezTo>
                  <a:pt x="7134" y="4359"/>
                  <a:pt x="7568" y="4631"/>
                  <a:pt x="7894" y="4902"/>
                </a:cubicBezTo>
                <a:cubicBezTo>
                  <a:pt x="8138" y="5092"/>
                  <a:pt x="8355" y="5282"/>
                  <a:pt x="8517" y="5526"/>
                </a:cubicBezTo>
                <a:cubicBezTo>
                  <a:pt x="8707" y="5797"/>
                  <a:pt x="8897" y="6095"/>
                  <a:pt x="8843" y="6394"/>
                </a:cubicBezTo>
                <a:cubicBezTo>
                  <a:pt x="8816" y="6855"/>
                  <a:pt x="8816" y="7262"/>
                  <a:pt x="8843" y="7696"/>
                </a:cubicBezTo>
                <a:cubicBezTo>
                  <a:pt x="8843" y="7831"/>
                  <a:pt x="8897" y="7940"/>
                  <a:pt x="8924" y="8075"/>
                </a:cubicBezTo>
                <a:cubicBezTo>
                  <a:pt x="8789" y="7885"/>
                  <a:pt x="8626" y="7723"/>
                  <a:pt x="8490" y="7560"/>
                </a:cubicBezTo>
                <a:cubicBezTo>
                  <a:pt x="8111" y="7126"/>
                  <a:pt x="7704" y="6719"/>
                  <a:pt x="7216" y="6367"/>
                </a:cubicBezTo>
                <a:cubicBezTo>
                  <a:pt x="7188" y="6339"/>
                  <a:pt x="7161" y="6339"/>
                  <a:pt x="7134" y="6312"/>
                </a:cubicBezTo>
                <a:cubicBezTo>
                  <a:pt x="7026" y="6122"/>
                  <a:pt x="6890" y="5987"/>
                  <a:pt x="6809" y="5824"/>
                </a:cubicBezTo>
                <a:cubicBezTo>
                  <a:pt x="6754" y="5634"/>
                  <a:pt x="6673" y="5390"/>
                  <a:pt x="6673" y="5146"/>
                </a:cubicBezTo>
                <a:cubicBezTo>
                  <a:pt x="6727" y="4902"/>
                  <a:pt x="6727" y="4685"/>
                  <a:pt x="6727" y="4441"/>
                </a:cubicBezTo>
                <a:lnTo>
                  <a:pt x="6727" y="4170"/>
                </a:lnTo>
                <a:close/>
                <a:moveTo>
                  <a:pt x="5190" y="6157"/>
                </a:moveTo>
                <a:cubicBezTo>
                  <a:pt x="5454" y="6157"/>
                  <a:pt x="5743" y="6221"/>
                  <a:pt x="5968" y="6258"/>
                </a:cubicBezTo>
                <a:cubicBezTo>
                  <a:pt x="6402" y="6367"/>
                  <a:pt x="6863" y="6529"/>
                  <a:pt x="7216" y="6801"/>
                </a:cubicBezTo>
                <a:cubicBezTo>
                  <a:pt x="7622" y="7126"/>
                  <a:pt x="7975" y="7506"/>
                  <a:pt x="8300" y="7885"/>
                </a:cubicBezTo>
                <a:cubicBezTo>
                  <a:pt x="8490" y="8102"/>
                  <a:pt x="8653" y="8374"/>
                  <a:pt x="8897" y="8591"/>
                </a:cubicBezTo>
                <a:cubicBezTo>
                  <a:pt x="8436" y="8401"/>
                  <a:pt x="7975" y="8265"/>
                  <a:pt x="7487" y="8238"/>
                </a:cubicBezTo>
                <a:cubicBezTo>
                  <a:pt x="7387" y="8220"/>
                  <a:pt x="7285" y="8214"/>
                  <a:pt x="7180" y="8214"/>
                </a:cubicBezTo>
                <a:cubicBezTo>
                  <a:pt x="6971" y="8214"/>
                  <a:pt x="6754" y="8238"/>
                  <a:pt x="6537" y="8238"/>
                </a:cubicBezTo>
                <a:cubicBezTo>
                  <a:pt x="6537" y="8238"/>
                  <a:pt x="6537" y="8184"/>
                  <a:pt x="6510" y="8184"/>
                </a:cubicBezTo>
                <a:cubicBezTo>
                  <a:pt x="6348" y="8048"/>
                  <a:pt x="6212" y="7913"/>
                  <a:pt x="6076" y="7750"/>
                </a:cubicBezTo>
                <a:cubicBezTo>
                  <a:pt x="5941" y="7560"/>
                  <a:pt x="5832" y="7343"/>
                  <a:pt x="5724" y="7180"/>
                </a:cubicBezTo>
                <a:cubicBezTo>
                  <a:pt x="5507" y="6801"/>
                  <a:pt x="5181" y="6475"/>
                  <a:pt x="4856" y="6204"/>
                </a:cubicBezTo>
                <a:cubicBezTo>
                  <a:pt x="4957" y="6170"/>
                  <a:pt x="5071" y="6157"/>
                  <a:pt x="5190" y="6157"/>
                </a:cubicBezTo>
                <a:close/>
                <a:moveTo>
                  <a:pt x="9358" y="5282"/>
                </a:moveTo>
                <a:lnTo>
                  <a:pt x="9982" y="5580"/>
                </a:lnTo>
                <a:cubicBezTo>
                  <a:pt x="10308" y="5770"/>
                  <a:pt x="10660" y="5960"/>
                  <a:pt x="10904" y="6204"/>
                </a:cubicBezTo>
                <a:cubicBezTo>
                  <a:pt x="11148" y="6448"/>
                  <a:pt x="11393" y="6719"/>
                  <a:pt x="11555" y="7018"/>
                </a:cubicBezTo>
                <a:cubicBezTo>
                  <a:pt x="11691" y="7207"/>
                  <a:pt x="11799" y="7424"/>
                  <a:pt x="11962" y="7587"/>
                </a:cubicBezTo>
                <a:cubicBezTo>
                  <a:pt x="11908" y="7831"/>
                  <a:pt x="11827" y="8075"/>
                  <a:pt x="11718" y="8347"/>
                </a:cubicBezTo>
                <a:cubicBezTo>
                  <a:pt x="11555" y="8781"/>
                  <a:pt x="11393" y="9215"/>
                  <a:pt x="11311" y="9703"/>
                </a:cubicBezTo>
                <a:cubicBezTo>
                  <a:pt x="11284" y="9974"/>
                  <a:pt x="11284" y="10272"/>
                  <a:pt x="11311" y="10571"/>
                </a:cubicBezTo>
                <a:cubicBezTo>
                  <a:pt x="11121" y="10327"/>
                  <a:pt x="10877" y="10110"/>
                  <a:pt x="10687" y="9866"/>
                </a:cubicBezTo>
                <a:cubicBezTo>
                  <a:pt x="10443" y="9621"/>
                  <a:pt x="10145" y="9459"/>
                  <a:pt x="9901" y="9215"/>
                </a:cubicBezTo>
                <a:cubicBezTo>
                  <a:pt x="9738" y="9052"/>
                  <a:pt x="9602" y="8699"/>
                  <a:pt x="9521" y="8482"/>
                </a:cubicBezTo>
                <a:cubicBezTo>
                  <a:pt x="9385" y="8157"/>
                  <a:pt x="9358" y="7831"/>
                  <a:pt x="9331" y="7451"/>
                </a:cubicBezTo>
                <a:cubicBezTo>
                  <a:pt x="9304" y="6746"/>
                  <a:pt x="9440" y="6041"/>
                  <a:pt x="9358" y="5282"/>
                </a:cubicBezTo>
                <a:close/>
                <a:moveTo>
                  <a:pt x="7134" y="8660"/>
                </a:moveTo>
                <a:cubicBezTo>
                  <a:pt x="7234" y="8660"/>
                  <a:pt x="7333" y="8663"/>
                  <a:pt x="7432" y="8672"/>
                </a:cubicBezTo>
                <a:cubicBezTo>
                  <a:pt x="8029" y="8699"/>
                  <a:pt x="8626" y="8970"/>
                  <a:pt x="9114" y="9242"/>
                </a:cubicBezTo>
                <a:cubicBezTo>
                  <a:pt x="9630" y="9567"/>
                  <a:pt x="10064" y="9893"/>
                  <a:pt x="10470" y="10327"/>
                </a:cubicBezTo>
                <a:cubicBezTo>
                  <a:pt x="10606" y="10462"/>
                  <a:pt x="10742" y="10652"/>
                  <a:pt x="10877" y="10815"/>
                </a:cubicBezTo>
                <a:cubicBezTo>
                  <a:pt x="10630" y="10725"/>
                  <a:pt x="10364" y="10672"/>
                  <a:pt x="10095" y="10672"/>
                </a:cubicBezTo>
                <a:cubicBezTo>
                  <a:pt x="10040" y="10672"/>
                  <a:pt x="9984" y="10675"/>
                  <a:pt x="9928" y="10679"/>
                </a:cubicBezTo>
                <a:cubicBezTo>
                  <a:pt x="9440" y="10706"/>
                  <a:pt x="8951" y="10842"/>
                  <a:pt x="8517" y="11032"/>
                </a:cubicBezTo>
                <a:cubicBezTo>
                  <a:pt x="8355" y="11113"/>
                  <a:pt x="8219" y="11195"/>
                  <a:pt x="8029" y="11276"/>
                </a:cubicBezTo>
                <a:cubicBezTo>
                  <a:pt x="7866" y="11222"/>
                  <a:pt x="7731" y="11059"/>
                  <a:pt x="7622" y="10923"/>
                </a:cubicBezTo>
                <a:cubicBezTo>
                  <a:pt x="7460" y="10706"/>
                  <a:pt x="7297" y="10462"/>
                  <a:pt x="7161" y="10272"/>
                </a:cubicBezTo>
                <a:cubicBezTo>
                  <a:pt x="6999" y="10001"/>
                  <a:pt x="6809" y="9703"/>
                  <a:pt x="6619" y="9432"/>
                </a:cubicBezTo>
                <a:cubicBezTo>
                  <a:pt x="6456" y="9187"/>
                  <a:pt x="6266" y="8916"/>
                  <a:pt x="6076" y="8672"/>
                </a:cubicBezTo>
                <a:cubicBezTo>
                  <a:pt x="6131" y="8663"/>
                  <a:pt x="6185" y="8660"/>
                  <a:pt x="6238" y="8660"/>
                </a:cubicBezTo>
                <a:cubicBezTo>
                  <a:pt x="6345" y="8660"/>
                  <a:pt x="6447" y="8672"/>
                  <a:pt x="6537" y="8672"/>
                </a:cubicBezTo>
                <a:cubicBezTo>
                  <a:pt x="6736" y="8672"/>
                  <a:pt x="6935" y="8660"/>
                  <a:pt x="7134" y="8660"/>
                </a:cubicBezTo>
                <a:close/>
                <a:moveTo>
                  <a:pt x="12505" y="7262"/>
                </a:moveTo>
                <a:cubicBezTo>
                  <a:pt x="12993" y="7533"/>
                  <a:pt x="13427" y="7967"/>
                  <a:pt x="13725" y="8401"/>
                </a:cubicBezTo>
                <a:cubicBezTo>
                  <a:pt x="13942" y="8672"/>
                  <a:pt x="14105" y="8970"/>
                  <a:pt x="14241" y="9296"/>
                </a:cubicBezTo>
                <a:cubicBezTo>
                  <a:pt x="14376" y="9567"/>
                  <a:pt x="14458" y="9838"/>
                  <a:pt x="14593" y="10055"/>
                </a:cubicBezTo>
                <a:cubicBezTo>
                  <a:pt x="14376" y="10408"/>
                  <a:pt x="14132" y="10733"/>
                  <a:pt x="13942" y="11086"/>
                </a:cubicBezTo>
                <a:cubicBezTo>
                  <a:pt x="13562" y="11791"/>
                  <a:pt x="13562" y="12551"/>
                  <a:pt x="13834" y="13256"/>
                </a:cubicBezTo>
                <a:cubicBezTo>
                  <a:pt x="13725" y="13175"/>
                  <a:pt x="13590" y="13093"/>
                  <a:pt x="13535" y="13012"/>
                </a:cubicBezTo>
                <a:cubicBezTo>
                  <a:pt x="13291" y="12768"/>
                  <a:pt x="13129" y="12497"/>
                  <a:pt x="12884" y="12280"/>
                </a:cubicBezTo>
                <a:cubicBezTo>
                  <a:pt x="12640" y="12008"/>
                  <a:pt x="12369" y="11764"/>
                  <a:pt x="12098" y="11520"/>
                </a:cubicBezTo>
                <a:cubicBezTo>
                  <a:pt x="12044" y="11384"/>
                  <a:pt x="11962" y="11276"/>
                  <a:pt x="11908" y="11140"/>
                </a:cubicBezTo>
                <a:cubicBezTo>
                  <a:pt x="11827" y="10978"/>
                  <a:pt x="11799" y="10815"/>
                  <a:pt x="11772" y="10652"/>
                </a:cubicBezTo>
                <a:cubicBezTo>
                  <a:pt x="11745" y="10299"/>
                  <a:pt x="11745" y="9920"/>
                  <a:pt x="11799" y="9594"/>
                </a:cubicBezTo>
                <a:cubicBezTo>
                  <a:pt x="11962" y="8781"/>
                  <a:pt x="12450" y="8021"/>
                  <a:pt x="12505" y="7262"/>
                </a:cubicBezTo>
                <a:close/>
                <a:moveTo>
                  <a:pt x="10128" y="11067"/>
                </a:moveTo>
                <a:cubicBezTo>
                  <a:pt x="10309" y="11067"/>
                  <a:pt x="10487" y="11088"/>
                  <a:pt x="10660" y="11140"/>
                </a:cubicBezTo>
                <a:cubicBezTo>
                  <a:pt x="11338" y="11357"/>
                  <a:pt x="11908" y="11818"/>
                  <a:pt x="12423" y="12334"/>
                </a:cubicBezTo>
                <a:cubicBezTo>
                  <a:pt x="12695" y="12605"/>
                  <a:pt x="12884" y="12903"/>
                  <a:pt x="13156" y="13175"/>
                </a:cubicBezTo>
                <a:lnTo>
                  <a:pt x="13264" y="13283"/>
                </a:lnTo>
                <a:cubicBezTo>
                  <a:pt x="13073" y="13250"/>
                  <a:pt x="12883" y="13235"/>
                  <a:pt x="12692" y="13235"/>
                </a:cubicBezTo>
                <a:cubicBezTo>
                  <a:pt x="12259" y="13235"/>
                  <a:pt x="11826" y="13314"/>
                  <a:pt x="11393" y="13446"/>
                </a:cubicBezTo>
                <a:cubicBezTo>
                  <a:pt x="11094" y="13554"/>
                  <a:pt x="10823" y="13690"/>
                  <a:pt x="10552" y="13853"/>
                </a:cubicBezTo>
                <a:cubicBezTo>
                  <a:pt x="10525" y="13853"/>
                  <a:pt x="10525" y="13907"/>
                  <a:pt x="10470" y="13907"/>
                </a:cubicBezTo>
                <a:cubicBezTo>
                  <a:pt x="9874" y="13853"/>
                  <a:pt x="9467" y="13419"/>
                  <a:pt x="9087" y="13093"/>
                </a:cubicBezTo>
                <a:cubicBezTo>
                  <a:pt x="8680" y="12686"/>
                  <a:pt x="8273" y="12280"/>
                  <a:pt x="7758" y="12035"/>
                </a:cubicBezTo>
                <a:cubicBezTo>
                  <a:pt x="8083" y="11683"/>
                  <a:pt x="8545" y="11466"/>
                  <a:pt x="8979" y="11276"/>
                </a:cubicBezTo>
                <a:cubicBezTo>
                  <a:pt x="9348" y="11165"/>
                  <a:pt x="9743" y="11067"/>
                  <a:pt x="10128" y="11067"/>
                </a:cubicBezTo>
                <a:close/>
                <a:moveTo>
                  <a:pt x="15298" y="9513"/>
                </a:moveTo>
                <a:cubicBezTo>
                  <a:pt x="15705" y="10299"/>
                  <a:pt x="16275" y="10978"/>
                  <a:pt x="16573" y="11818"/>
                </a:cubicBezTo>
                <a:cubicBezTo>
                  <a:pt x="16844" y="12551"/>
                  <a:pt x="16817" y="13310"/>
                  <a:pt x="16573" y="14043"/>
                </a:cubicBezTo>
                <a:cubicBezTo>
                  <a:pt x="16438" y="14449"/>
                  <a:pt x="16194" y="14802"/>
                  <a:pt x="15895" y="15128"/>
                </a:cubicBezTo>
                <a:cubicBezTo>
                  <a:pt x="15543" y="14585"/>
                  <a:pt x="15054" y="14070"/>
                  <a:pt x="14485" y="13717"/>
                </a:cubicBezTo>
                <a:cubicBezTo>
                  <a:pt x="14349" y="13310"/>
                  <a:pt x="14132" y="12903"/>
                  <a:pt x="14078" y="12469"/>
                </a:cubicBezTo>
                <a:cubicBezTo>
                  <a:pt x="13996" y="12008"/>
                  <a:pt x="14105" y="11601"/>
                  <a:pt x="14349" y="11140"/>
                </a:cubicBezTo>
                <a:cubicBezTo>
                  <a:pt x="14539" y="10815"/>
                  <a:pt x="14783" y="10516"/>
                  <a:pt x="14946" y="10164"/>
                </a:cubicBezTo>
                <a:cubicBezTo>
                  <a:pt x="15054" y="10001"/>
                  <a:pt x="15109" y="9730"/>
                  <a:pt x="15298" y="9513"/>
                </a:cubicBezTo>
                <a:close/>
                <a:moveTo>
                  <a:pt x="12757" y="13698"/>
                </a:moveTo>
                <a:cubicBezTo>
                  <a:pt x="12900" y="13698"/>
                  <a:pt x="13042" y="13704"/>
                  <a:pt x="13183" y="13717"/>
                </a:cubicBezTo>
                <a:cubicBezTo>
                  <a:pt x="13779" y="13826"/>
                  <a:pt x="14268" y="14043"/>
                  <a:pt x="14729" y="14395"/>
                </a:cubicBezTo>
                <a:cubicBezTo>
                  <a:pt x="15081" y="14721"/>
                  <a:pt x="15353" y="15073"/>
                  <a:pt x="15678" y="15453"/>
                </a:cubicBezTo>
                <a:cubicBezTo>
                  <a:pt x="15488" y="15534"/>
                  <a:pt x="15353" y="15616"/>
                  <a:pt x="15217" y="15697"/>
                </a:cubicBezTo>
                <a:cubicBezTo>
                  <a:pt x="14864" y="15887"/>
                  <a:pt x="14403" y="15968"/>
                  <a:pt x="13996" y="16023"/>
                </a:cubicBezTo>
                <a:cubicBezTo>
                  <a:pt x="13646" y="16075"/>
                  <a:pt x="13285" y="16105"/>
                  <a:pt x="12926" y="16105"/>
                </a:cubicBezTo>
                <a:cubicBezTo>
                  <a:pt x="12730" y="16105"/>
                  <a:pt x="12534" y="16096"/>
                  <a:pt x="12342" y="16077"/>
                </a:cubicBezTo>
                <a:cubicBezTo>
                  <a:pt x="11365" y="15887"/>
                  <a:pt x="10606" y="15345"/>
                  <a:pt x="10036" y="14585"/>
                </a:cubicBezTo>
                <a:cubicBezTo>
                  <a:pt x="10199" y="14504"/>
                  <a:pt x="10416" y="14422"/>
                  <a:pt x="10606" y="14341"/>
                </a:cubicBezTo>
                <a:cubicBezTo>
                  <a:pt x="10877" y="14205"/>
                  <a:pt x="11121" y="14043"/>
                  <a:pt x="11420" y="13934"/>
                </a:cubicBezTo>
                <a:cubicBezTo>
                  <a:pt x="11834" y="13768"/>
                  <a:pt x="12296" y="13698"/>
                  <a:pt x="12757" y="13698"/>
                </a:cubicBezTo>
                <a:close/>
                <a:moveTo>
                  <a:pt x="16275" y="15426"/>
                </a:moveTo>
                <a:cubicBezTo>
                  <a:pt x="16356" y="15534"/>
                  <a:pt x="16438" y="15616"/>
                  <a:pt x="16573" y="15697"/>
                </a:cubicBezTo>
                <a:cubicBezTo>
                  <a:pt x="16817" y="15860"/>
                  <a:pt x="17089" y="15995"/>
                  <a:pt x="17333" y="16131"/>
                </a:cubicBezTo>
                <a:cubicBezTo>
                  <a:pt x="17848" y="16429"/>
                  <a:pt x="18418" y="16701"/>
                  <a:pt x="18797" y="17189"/>
                </a:cubicBezTo>
                <a:cubicBezTo>
                  <a:pt x="18960" y="17379"/>
                  <a:pt x="18960" y="17596"/>
                  <a:pt x="18825" y="17786"/>
                </a:cubicBezTo>
                <a:cubicBezTo>
                  <a:pt x="18695" y="17993"/>
                  <a:pt x="18465" y="18276"/>
                  <a:pt x="18184" y="18276"/>
                </a:cubicBezTo>
                <a:cubicBezTo>
                  <a:pt x="18172" y="18276"/>
                  <a:pt x="18159" y="18275"/>
                  <a:pt x="18146" y="18274"/>
                </a:cubicBezTo>
                <a:cubicBezTo>
                  <a:pt x="17848" y="18247"/>
                  <a:pt x="17604" y="17840"/>
                  <a:pt x="17441" y="17623"/>
                </a:cubicBezTo>
                <a:cubicBezTo>
                  <a:pt x="17224" y="17352"/>
                  <a:pt x="17007" y="17080"/>
                  <a:pt x="16790" y="16809"/>
                </a:cubicBezTo>
                <a:cubicBezTo>
                  <a:pt x="16627" y="16619"/>
                  <a:pt x="16410" y="16429"/>
                  <a:pt x="16166" y="16267"/>
                </a:cubicBezTo>
                <a:cubicBezTo>
                  <a:pt x="16085" y="16158"/>
                  <a:pt x="15977" y="16104"/>
                  <a:pt x="15868" y="15995"/>
                </a:cubicBezTo>
                <a:cubicBezTo>
                  <a:pt x="15841" y="15968"/>
                  <a:pt x="15814" y="15941"/>
                  <a:pt x="15732" y="15887"/>
                </a:cubicBezTo>
                <a:cubicBezTo>
                  <a:pt x="15949" y="15751"/>
                  <a:pt x="16112" y="15589"/>
                  <a:pt x="16275" y="15426"/>
                </a:cubicBezTo>
                <a:close/>
                <a:moveTo>
                  <a:pt x="1442" y="0"/>
                </a:moveTo>
                <a:cubicBezTo>
                  <a:pt x="1378" y="0"/>
                  <a:pt x="1313" y="14"/>
                  <a:pt x="1248" y="47"/>
                </a:cubicBezTo>
                <a:cubicBezTo>
                  <a:pt x="1194" y="101"/>
                  <a:pt x="1194" y="155"/>
                  <a:pt x="1194" y="237"/>
                </a:cubicBezTo>
                <a:cubicBezTo>
                  <a:pt x="1357" y="860"/>
                  <a:pt x="1899" y="1403"/>
                  <a:pt x="2387" y="1864"/>
                </a:cubicBezTo>
                <a:cubicBezTo>
                  <a:pt x="2550" y="2027"/>
                  <a:pt x="2713" y="2162"/>
                  <a:pt x="2876" y="2298"/>
                </a:cubicBezTo>
                <a:cubicBezTo>
                  <a:pt x="2063" y="1879"/>
                  <a:pt x="1175" y="1510"/>
                  <a:pt x="260" y="1510"/>
                </a:cubicBezTo>
                <a:cubicBezTo>
                  <a:pt x="227" y="1510"/>
                  <a:pt x="195" y="1510"/>
                  <a:pt x="163" y="1511"/>
                </a:cubicBezTo>
                <a:cubicBezTo>
                  <a:pt x="82" y="1511"/>
                  <a:pt x="1" y="1647"/>
                  <a:pt x="82" y="1755"/>
                </a:cubicBezTo>
                <a:cubicBezTo>
                  <a:pt x="380" y="2054"/>
                  <a:pt x="787" y="2189"/>
                  <a:pt x="1167" y="2406"/>
                </a:cubicBezTo>
                <a:lnTo>
                  <a:pt x="2577" y="3220"/>
                </a:lnTo>
                <a:cubicBezTo>
                  <a:pt x="3011" y="3491"/>
                  <a:pt x="3472" y="3763"/>
                  <a:pt x="3906" y="4061"/>
                </a:cubicBezTo>
                <a:cubicBezTo>
                  <a:pt x="4151" y="4224"/>
                  <a:pt x="4340" y="4359"/>
                  <a:pt x="4557" y="4576"/>
                </a:cubicBezTo>
                <a:cubicBezTo>
                  <a:pt x="4584" y="4603"/>
                  <a:pt x="4639" y="4631"/>
                  <a:pt x="4693" y="4712"/>
                </a:cubicBezTo>
                <a:cubicBezTo>
                  <a:pt x="4503" y="4712"/>
                  <a:pt x="4340" y="4739"/>
                  <a:pt x="4178" y="4820"/>
                </a:cubicBezTo>
                <a:cubicBezTo>
                  <a:pt x="4069" y="4848"/>
                  <a:pt x="4015" y="4956"/>
                  <a:pt x="4042" y="5037"/>
                </a:cubicBezTo>
                <a:cubicBezTo>
                  <a:pt x="4096" y="5309"/>
                  <a:pt x="4313" y="5580"/>
                  <a:pt x="4503" y="5797"/>
                </a:cubicBezTo>
                <a:cubicBezTo>
                  <a:pt x="4557" y="5824"/>
                  <a:pt x="4584" y="5905"/>
                  <a:pt x="4639" y="5933"/>
                </a:cubicBezTo>
                <a:cubicBezTo>
                  <a:pt x="4584" y="5933"/>
                  <a:pt x="4503" y="5960"/>
                  <a:pt x="4449" y="5960"/>
                </a:cubicBezTo>
                <a:cubicBezTo>
                  <a:pt x="4340" y="5987"/>
                  <a:pt x="4286" y="6122"/>
                  <a:pt x="4340" y="6231"/>
                </a:cubicBezTo>
                <a:cubicBezTo>
                  <a:pt x="4503" y="6502"/>
                  <a:pt x="4747" y="6719"/>
                  <a:pt x="4964" y="6909"/>
                </a:cubicBezTo>
                <a:cubicBezTo>
                  <a:pt x="5154" y="7126"/>
                  <a:pt x="5317" y="7343"/>
                  <a:pt x="5452" y="7587"/>
                </a:cubicBezTo>
                <a:cubicBezTo>
                  <a:pt x="5588" y="7831"/>
                  <a:pt x="5724" y="8102"/>
                  <a:pt x="5968" y="8292"/>
                </a:cubicBezTo>
                <a:cubicBezTo>
                  <a:pt x="5859" y="8292"/>
                  <a:pt x="5778" y="8319"/>
                  <a:pt x="5669" y="8319"/>
                </a:cubicBezTo>
                <a:cubicBezTo>
                  <a:pt x="5507" y="8319"/>
                  <a:pt x="5371" y="8509"/>
                  <a:pt x="5452" y="8672"/>
                </a:cubicBezTo>
                <a:cubicBezTo>
                  <a:pt x="5588" y="8862"/>
                  <a:pt x="5778" y="9052"/>
                  <a:pt x="5941" y="9242"/>
                </a:cubicBezTo>
                <a:cubicBezTo>
                  <a:pt x="6103" y="9459"/>
                  <a:pt x="6239" y="9649"/>
                  <a:pt x="6375" y="9866"/>
                </a:cubicBezTo>
                <a:cubicBezTo>
                  <a:pt x="6592" y="10137"/>
                  <a:pt x="6700" y="10435"/>
                  <a:pt x="6917" y="10706"/>
                </a:cubicBezTo>
                <a:cubicBezTo>
                  <a:pt x="7080" y="10950"/>
                  <a:pt x="7297" y="11222"/>
                  <a:pt x="7514" y="11412"/>
                </a:cubicBezTo>
                <a:cubicBezTo>
                  <a:pt x="7568" y="11439"/>
                  <a:pt x="7622" y="11493"/>
                  <a:pt x="7704" y="11547"/>
                </a:cubicBezTo>
                <a:cubicBezTo>
                  <a:pt x="7514" y="11683"/>
                  <a:pt x="7351" y="11873"/>
                  <a:pt x="7270" y="12063"/>
                </a:cubicBezTo>
                <a:cubicBezTo>
                  <a:pt x="7188" y="12198"/>
                  <a:pt x="7270" y="12361"/>
                  <a:pt x="7378" y="12388"/>
                </a:cubicBezTo>
                <a:cubicBezTo>
                  <a:pt x="8056" y="12605"/>
                  <a:pt x="8545" y="13229"/>
                  <a:pt x="9087" y="13663"/>
                </a:cubicBezTo>
                <a:cubicBezTo>
                  <a:pt x="9250" y="13826"/>
                  <a:pt x="9548" y="14070"/>
                  <a:pt x="9847" y="14205"/>
                </a:cubicBezTo>
                <a:lnTo>
                  <a:pt x="9630" y="14287"/>
                </a:lnTo>
                <a:cubicBezTo>
                  <a:pt x="9521" y="14368"/>
                  <a:pt x="9494" y="14504"/>
                  <a:pt x="9548" y="14612"/>
                </a:cubicBezTo>
                <a:cubicBezTo>
                  <a:pt x="10091" y="15426"/>
                  <a:pt x="10823" y="16131"/>
                  <a:pt x="11772" y="16402"/>
                </a:cubicBezTo>
                <a:cubicBezTo>
                  <a:pt x="12200" y="16524"/>
                  <a:pt x="12642" y="16585"/>
                  <a:pt x="13100" y="16585"/>
                </a:cubicBezTo>
                <a:cubicBezTo>
                  <a:pt x="13252" y="16585"/>
                  <a:pt x="13407" y="16579"/>
                  <a:pt x="13562" y="16565"/>
                </a:cubicBezTo>
                <a:cubicBezTo>
                  <a:pt x="14078" y="16538"/>
                  <a:pt x="14620" y="16457"/>
                  <a:pt x="15081" y="16294"/>
                </a:cubicBezTo>
                <a:cubicBezTo>
                  <a:pt x="15217" y="16267"/>
                  <a:pt x="15353" y="16131"/>
                  <a:pt x="15488" y="16131"/>
                </a:cubicBezTo>
                <a:cubicBezTo>
                  <a:pt x="15624" y="16131"/>
                  <a:pt x="15651" y="16294"/>
                  <a:pt x="15760" y="16375"/>
                </a:cubicBezTo>
                <a:cubicBezTo>
                  <a:pt x="15977" y="16592"/>
                  <a:pt x="16248" y="16782"/>
                  <a:pt x="16438" y="16972"/>
                </a:cubicBezTo>
                <a:cubicBezTo>
                  <a:pt x="16709" y="17297"/>
                  <a:pt x="16953" y="17623"/>
                  <a:pt x="17197" y="17921"/>
                </a:cubicBezTo>
                <a:cubicBezTo>
                  <a:pt x="17441" y="18193"/>
                  <a:pt x="17658" y="18572"/>
                  <a:pt x="18011" y="18681"/>
                </a:cubicBezTo>
                <a:cubicBezTo>
                  <a:pt x="18083" y="18704"/>
                  <a:pt x="18156" y="18714"/>
                  <a:pt x="18230" y="18714"/>
                </a:cubicBezTo>
                <a:cubicBezTo>
                  <a:pt x="18764" y="18714"/>
                  <a:pt x="19302" y="18151"/>
                  <a:pt x="19421" y="17650"/>
                </a:cubicBezTo>
                <a:cubicBezTo>
                  <a:pt x="19503" y="17026"/>
                  <a:pt x="18852" y="16565"/>
                  <a:pt x="18418" y="16240"/>
                </a:cubicBezTo>
                <a:cubicBezTo>
                  <a:pt x="18065" y="15968"/>
                  <a:pt x="17658" y="15778"/>
                  <a:pt x="17306" y="15562"/>
                </a:cubicBezTo>
                <a:cubicBezTo>
                  <a:pt x="17116" y="15453"/>
                  <a:pt x="16953" y="15399"/>
                  <a:pt x="16817" y="15263"/>
                </a:cubicBezTo>
                <a:cubicBezTo>
                  <a:pt x="16709" y="15182"/>
                  <a:pt x="16655" y="15073"/>
                  <a:pt x="16573" y="15046"/>
                </a:cubicBezTo>
                <a:cubicBezTo>
                  <a:pt x="17170" y="14232"/>
                  <a:pt x="17387" y="13175"/>
                  <a:pt x="17197" y="12198"/>
                </a:cubicBezTo>
                <a:cubicBezTo>
                  <a:pt x="16953" y="11005"/>
                  <a:pt x="16031" y="10164"/>
                  <a:pt x="15570" y="9079"/>
                </a:cubicBezTo>
                <a:cubicBezTo>
                  <a:pt x="15553" y="9013"/>
                  <a:pt x="15477" y="8977"/>
                  <a:pt x="15402" y="8977"/>
                </a:cubicBezTo>
                <a:cubicBezTo>
                  <a:pt x="15352" y="8977"/>
                  <a:pt x="15303" y="8993"/>
                  <a:pt x="15271" y="9025"/>
                </a:cubicBezTo>
                <a:cubicBezTo>
                  <a:pt x="15054" y="9160"/>
                  <a:pt x="14919" y="9350"/>
                  <a:pt x="14810" y="9567"/>
                </a:cubicBezTo>
                <a:cubicBezTo>
                  <a:pt x="14783" y="9432"/>
                  <a:pt x="14729" y="9296"/>
                  <a:pt x="14647" y="9160"/>
                </a:cubicBezTo>
                <a:cubicBezTo>
                  <a:pt x="14485" y="8781"/>
                  <a:pt x="14322" y="8428"/>
                  <a:pt x="14078" y="8130"/>
                </a:cubicBezTo>
                <a:cubicBezTo>
                  <a:pt x="13644" y="7587"/>
                  <a:pt x="13047" y="7018"/>
                  <a:pt x="12423" y="6746"/>
                </a:cubicBezTo>
                <a:cubicBezTo>
                  <a:pt x="12387" y="6724"/>
                  <a:pt x="12347" y="6714"/>
                  <a:pt x="12307" y="6714"/>
                </a:cubicBezTo>
                <a:cubicBezTo>
                  <a:pt x="12200" y="6714"/>
                  <a:pt x="12098" y="6790"/>
                  <a:pt x="12098" y="6909"/>
                </a:cubicBezTo>
                <a:lnTo>
                  <a:pt x="12098" y="7045"/>
                </a:lnTo>
                <a:cubicBezTo>
                  <a:pt x="12044" y="6936"/>
                  <a:pt x="11962" y="6855"/>
                  <a:pt x="11935" y="6746"/>
                </a:cubicBezTo>
                <a:cubicBezTo>
                  <a:pt x="11745" y="6448"/>
                  <a:pt x="11501" y="6122"/>
                  <a:pt x="11230" y="5905"/>
                </a:cubicBezTo>
                <a:cubicBezTo>
                  <a:pt x="10931" y="5634"/>
                  <a:pt x="10606" y="5417"/>
                  <a:pt x="10253" y="5282"/>
                </a:cubicBezTo>
                <a:cubicBezTo>
                  <a:pt x="9901" y="5119"/>
                  <a:pt x="9602" y="4875"/>
                  <a:pt x="9223" y="4820"/>
                </a:cubicBezTo>
                <a:cubicBezTo>
                  <a:pt x="9198" y="4811"/>
                  <a:pt x="9173" y="4806"/>
                  <a:pt x="9148" y="4806"/>
                </a:cubicBezTo>
                <a:cubicBezTo>
                  <a:pt x="9035" y="4806"/>
                  <a:pt x="8929" y="4899"/>
                  <a:pt x="8951" y="5010"/>
                </a:cubicBezTo>
                <a:cubicBezTo>
                  <a:pt x="8951" y="5119"/>
                  <a:pt x="8979" y="5254"/>
                  <a:pt x="8979" y="5363"/>
                </a:cubicBezTo>
                <a:cubicBezTo>
                  <a:pt x="8816" y="5092"/>
                  <a:pt x="8572" y="4875"/>
                  <a:pt x="8300" y="4685"/>
                </a:cubicBezTo>
                <a:cubicBezTo>
                  <a:pt x="7812" y="4278"/>
                  <a:pt x="7216" y="4034"/>
                  <a:pt x="6673" y="3681"/>
                </a:cubicBezTo>
                <a:cubicBezTo>
                  <a:pt x="6646" y="3663"/>
                  <a:pt x="6613" y="3654"/>
                  <a:pt x="6579" y="3654"/>
                </a:cubicBezTo>
                <a:cubicBezTo>
                  <a:pt x="6510" y="3654"/>
                  <a:pt x="6438" y="3690"/>
                  <a:pt x="6402" y="3763"/>
                </a:cubicBezTo>
                <a:cubicBezTo>
                  <a:pt x="6192" y="3572"/>
                  <a:pt x="5902" y="3448"/>
                  <a:pt x="5635" y="3448"/>
                </a:cubicBezTo>
                <a:cubicBezTo>
                  <a:pt x="5522" y="3448"/>
                  <a:pt x="5413" y="3470"/>
                  <a:pt x="5317" y="3519"/>
                </a:cubicBezTo>
                <a:cubicBezTo>
                  <a:pt x="5290" y="3546"/>
                  <a:pt x="5263" y="3546"/>
                  <a:pt x="5235" y="3573"/>
                </a:cubicBezTo>
                <a:cubicBezTo>
                  <a:pt x="5181" y="3519"/>
                  <a:pt x="5181" y="3437"/>
                  <a:pt x="5181" y="3410"/>
                </a:cubicBezTo>
                <a:cubicBezTo>
                  <a:pt x="5100" y="3003"/>
                  <a:pt x="4964" y="2596"/>
                  <a:pt x="4774" y="2217"/>
                </a:cubicBezTo>
                <a:cubicBezTo>
                  <a:pt x="4503" y="1511"/>
                  <a:pt x="4205" y="779"/>
                  <a:pt x="3689" y="182"/>
                </a:cubicBezTo>
                <a:cubicBezTo>
                  <a:pt x="3676" y="155"/>
                  <a:pt x="3635" y="142"/>
                  <a:pt x="3594" y="142"/>
                </a:cubicBezTo>
                <a:cubicBezTo>
                  <a:pt x="3554" y="142"/>
                  <a:pt x="3513" y="155"/>
                  <a:pt x="3500" y="182"/>
                </a:cubicBezTo>
                <a:cubicBezTo>
                  <a:pt x="3066" y="698"/>
                  <a:pt x="3527" y="1647"/>
                  <a:pt x="3771" y="2162"/>
                </a:cubicBezTo>
                <a:cubicBezTo>
                  <a:pt x="3798" y="2217"/>
                  <a:pt x="3825" y="2271"/>
                  <a:pt x="3825" y="2325"/>
                </a:cubicBezTo>
                <a:cubicBezTo>
                  <a:pt x="3771" y="2217"/>
                  <a:pt x="3689" y="2108"/>
                  <a:pt x="3608" y="2000"/>
                </a:cubicBezTo>
                <a:cubicBezTo>
                  <a:pt x="3364" y="1674"/>
                  <a:pt x="3120" y="1349"/>
                  <a:pt x="2849" y="1050"/>
                </a:cubicBezTo>
                <a:cubicBezTo>
                  <a:pt x="2577" y="779"/>
                  <a:pt x="2306" y="508"/>
                  <a:pt x="2008" y="264"/>
                </a:cubicBezTo>
                <a:cubicBezTo>
                  <a:pt x="1843" y="140"/>
                  <a:pt x="1646" y="0"/>
                  <a:pt x="14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57"/>
          <p:cNvGrpSpPr/>
          <p:nvPr/>
        </p:nvGrpSpPr>
        <p:grpSpPr>
          <a:xfrm>
            <a:off x="4878741" y="1265300"/>
            <a:ext cx="442829" cy="585925"/>
            <a:chOff x="1755325" y="2548575"/>
            <a:chExt cx="381125" cy="486925"/>
          </a:xfrm>
        </p:grpSpPr>
        <p:sp>
          <p:nvSpPr>
            <p:cNvPr id="364" name="Google Shape;364;p57"/>
            <p:cNvSpPr/>
            <p:nvPr/>
          </p:nvSpPr>
          <p:spPr>
            <a:xfrm>
              <a:off x="1755325" y="2548575"/>
              <a:ext cx="381125" cy="486925"/>
            </a:xfrm>
            <a:custGeom>
              <a:avLst/>
              <a:gdLst/>
              <a:ahLst/>
              <a:cxnLst/>
              <a:rect l="l" t="t" r="r" b="b"/>
              <a:pathLst>
                <a:path w="15245" h="19477" extrusionOk="0">
                  <a:moveTo>
                    <a:pt x="10189" y="500"/>
                  </a:moveTo>
                  <a:cubicBezTo>
                    <a:pt x="10259" y="500"/>
                    <a:pt x="10326" y="502"/>
                    <a:pt x="10389" y="506"/>
                  </a:cubicBezTo>
                  <a:cubicBezTo>
                    <a:pt x="10714" y="506"/>
                    <a:pt x="11013" y="560"/>
                    <a:pt x="11311" y="696"/>
                  </a:cubicBezTo>
                  <a:cubicBezTo>
                    <a:pt x="11447" y="777"/>
                    <a:pt x="11555" y="804"/>
                    <a:pt x="11664" y="913"/>
                  </a:cubicBezTo>
                  <a:cubicBezTo>
                    <a:pt x="11732" y="1004"/>
                    <a:pt x="11839" y="1115"/>
                    <a:pt x="11985" y="1115"/>
                  </a:cubicBezTo>
                  <a:cubicBezTo>
                    <a:pt x="12012" y="1115"/>
                    <a:pt x="12041" y="1111"/>
                    <a:pt x="12071" y="1103"/>
                  </a:cubicBezTo>
                  <a:cubicBezTo>
                    <a:pt x="12206" y="1103"/>
                    <a:pt x="12288" y="1021"/>
                    <a:pt x="12423" y="967"/>
                  </a:cubicBezTo>
                  <a:cubicBezTo>
                    <a:pt x="12449" y="963"/>
                    <a:pt x="12475" y="962"/>
                    <a:pt x="12501" y="962"/>
                  </a:cubicBezTo>
                  <a:cubicBezTo>
                    <a:pt x="12664" y="962"/>
                    <a:pt x="12825" y="1029"/>
                    <a:pt x="12966" y="1075"/>
                  </a:cubicBezTo>
                  <a:cubicBezTo>
                    <a:pt x="13237" y="1211"/>
                    <a:pt x="13454" y="1455"/>
                    <a:pt x="13562" y="1726"/>
                  </a:cubicBezTo>
                  <a:cubicBezTo>
                    <a:pt x="13644" y="1998"/>
                    <a:pt x="13644" y="2296"/>
                    <a:pt x="13589" y="2594"/>
                  </a:cubicBezTo>
                  <a:cubicBezTo>
                    <a:pt x="13562" y="2811"/>
                    <a:pt x="13454" y="2974"/>
                    <a:pt x="13373" y="3137"/>
                  </a:cubicBezTo>
                  <a:cubicBezTo>
                    <a:pt x="13264" y="3327"/>
                    <a:pt x="13183" y="3489"/>
                    <a:pt x="13156" y="3679"/>
                  </a:cubicBezTo>
                  <a:cubicBezTo>
                    <a:pt x="13074" y="4032"/>
                    <a:pt x="13345" y="4140"/>
                    <a:pt x="13508" y="4357"/>
                  </a:cubicBezTo>
                  <a:cubicBezTo>
                    <a:pt x="13698" y="4574"/>
                    <a:pt x="13725" y="4873"/>
                    <a:pt x="13725" y="5144"/>
                  </a:cubicBezTo>
                  <a:cubicBezTo>
                    <a:pt x="13725" y="5442"/>
                    <a:pt x="13644" y="5714"/>
                    <a:pt x="13508" y="5985"/>
                  </a:cubicBezTo>
                  <a:lnTo>
                    <a:pt x="13318" y="6310"/>
                  </a:lnTo>
                  <a:cubicBezTo>
                    <a:pt x="13210" y="6419"/>
                    <a:pt x="13074" y="6419"/>
                    <a:pt x="12966" y="6500"/>
                  </a:cubicBezTo>
                  <a:cubicBezTo>
                    <a:pt x="12776" y="6717"/>
                    <a:pt x="13020" y="7043"/>
                    <a:pt x="13047" y="7287"/>
                  </a:cubicBezTo>
                  <a:cubicBezTo>
                    <a:pt x="13074" y="7667"/>
                    <a:pt x="13020" y="8100"/>
                    <a:pt x="12803" y="8399"/>
                  </a:cubicBezTo>
                  <a:cubicBezTo>
                    <a:pt x="12586" y="8754"/>
                    <a:pt x="12082" y="9167"/>
                    <a:pt x="11624" y="9167"/>
                  </a:cubicBezTo>
                  <a:cubicBezTo>
                    <a:pt x="11453" y="9167"/>
                    <a:pt x="11289" y="9109"/>
                    <a:pt x="11148" y="8968"/>
                  </a:cubicBezTo>
                  <a:cubicBezTo>
                    <a:pt x="10850" y="8670"/>
                    <a:pt x="10931" y="8290"/>
                    <a:pt x="11148" y="7992"/>
                  </a:cubicBezTo>
                  <a:cubicBezTo>
                    <a:pt x="11311" y="7721"/>
                    <a:pt x="11691" y="7395"/>
                    <a:pt x="11474" y="7043"/>
                  </a:cubicBezTo>
                  <a:cubicBezTo>
                    <a:pt x="11311" y="6744"/>
                    <a:pt x="10904" y="6582"/>
                    <a:pt x="10850" y="6202"/>
                  </a:cubicBezTo>
                  <a:cubicBezTo>
                    <a:pt x="10769" y="5714"/>
                    <a:pt x="11121" y="5415"/>
                    <a:pt x="11447" y="5144"/>
                  </a:cubicBezTo>
                  <a:cubicBezTo>
                    <a:pt x="11582" y="5036"/>
                    <a:pt x="11474" y="4873"/>
                    <a:pt x="11338" y="4819"/>
                  </a:cubicBezTo>
                  <a:cubicBezTo>
                    <a:pt x="11175" y="4737"/>
                    <a:pt x="10986" y="4683"/>
                    <a:pt x="10877" y="4547"/>
                  </a:cubicBezTo>
                  <a:cubicBezTo>
                    <a:pt x="10769" y="4439"/>
                    <a:pt x="10687" y="4303"/>
                    <a:pt x="10552" y="4276"/>
                  </a:cubicBezTo>
                  <a:cubicBezTo>
                    <a:pt x="10521" y="4268"/>
                    <a:pt x="10491" y="4264"/>
                    <a:pt x="10462" y="4264"/>
                  </a:cubicBezTo>
                  <a:cubicBezTo>
                    <a:pt x="10198" y="4264"/>
                    <a:pt x="9957" y="4561"/>
                    <a:pt x="9738" y="4683"/>
                  </a:cubicBezTo>
                  <a:cubicBezTo>
                    <a:pt x="9651" y="4734"/>
                    <a:pt x="9567" y="4754"/>
                    <a:pt x="9486" y="4754"/>
                  </a:cubicBezTo>
                  <a:cubicBezTo>
                    <a:pt x="9265" y="4754"/>
                    <a:pt x="9061" y="4607"/>
                    <a:pt x="8843" y="4547"/>
                  </a:cubicBezTo>
                  <a:cubicBezTo>
                    <a:pt x="8707" y="4493"/>
                    <a:pt x="8599" y="4493"/>
                    <a:pt x="8463" y="4493"/>
                  </a:cubicBezTo>
                  <a:cubicBezTo>
                    <a:pt x="8332" y="4489"/>
                    <a:pt x="8200" y="4487"/>
                    <a:pt x="8068" y="4487"/>
                  </a:cubicBezTo>
                  <a:cubicBezTo>
                    <a:pt x="7804" y="4487"/>
                    <a:pt x="7539" y="4493"/>
                    <a:pt x="7276" y="4493"/>
                  </a:cubicBezTo>
                  <a:cubicBezTo>
                    <a:pt x="6883" y="4493"/>
                    <a:pt x="6497" y="4479"/>
                    <a:pt x="6130" y="4412"/>
                  </a:cubicBezTo>
                  <a:cubicBezTo>
                    <a:pt x="5995" y="4357"/>
                    <a:pt x="5805" y="4330"/>
                    <a:pt x="5669" y="4276"/>
                  </a:cubicBezTo>
                  <a:cubicBezTo>
                    <a:pt x="5371" y="4249"/>
                    <a:pt x="5317" y="3978"/>
                    <a:pt x="5425" y="3761"/>
                  </a:cubicBezTo>
                  <a:cubicBezTo>
                    <a:pt x="5452" y="3734"/>
                    <a:pt x="5452" y="3706"/>
                    <a:pt x="5479" y="3652"/>
                  </a:cubicBezTo>
                  <a:cubicBezTo>
                    <a:pt x="5642" y="3489"/>
                    <a:pt x="5913" y="3489"/>
                    <a:pt x="5995" y="3218"/>
                  </a:cubicBezTo>
                  <a:cubicBezTo>
                    <a:pt x="6049" y="2947"/>
                    <a:pt x="5778" y="2676"/>
                    <a:pt x="5886" y="2404"/>
                  </a:cubicBezTo>
                  <a:cubicBezTo>
                    <a:pt x="5941" y="2133"/>
                    <a:pt x="6212" y="1971"/>
                    <a:pt x="6456" y="1835"/>
                  </a:cubicBezTo>
                  <a:cubicBezTo>
                    <a:pt x="6727" y="1645"/>
                    <a:pt x="7080" y="1564"/>
                    <a:pt x="7405" y="1509"/>
                  </a:cubicBezTo>
                  <a:cubicBezTo>
                    <a:pt x="7568" y="1509"/>
                    <a:pt x="7731" y="1509"/>
                    <a:pt x="7866" y="1591"/>
                  </a:cubicBezTo>
                  <a:cubicBezTo>
                    <a:pt x="8002" y="1645"/>
                    <a:pt x="8138" y="1699"/>
                    <a:pt x="8300" y="1699"/>
                  </a:cubicBezTo>
                  <a:cubicBezTo>
                    <a:pt x="8680" y="1645"/>
                    <a:pt x="8734" y="1211"/>
                    <a:pt x="8897" y="940"/>
                  </a:cubicBezTo>
                  <a:cubicBezTo>
                    <a:pt x="9178" y="588"/>
                    <a:pt x="9743" y="500"/>
                    <a:pt x="10189" y="500"/>
                  </a:cubicBezTo>
                  <a:close/>
                  <a:moveTo>
                    <a:pt x="10579" y="6744"/>
                  </a:moveTo>
                  <a:cubicBezTo>
                    <a:pt x="10606" y="6853"/>
                    <a:pt x="10660" y="6907"/>
                    <a:pt x="10741" y="6988"/>
                  </a:cubicBezTo>
                  <a:cubicBezTo>
                    <a:pt x="10796" y="7043"/>
                    <a:pt x="10877" y="7124"/>
                    <a:pt x="10986" y="7178"/>
                  </a:cubicBezTo>
                  <a:cubicBezTo>
                    <a:pt x="11013" y="7233"/>
                    <a:pt x="11121" y="7260"/>
                    <a:pt x="11121" y="7314"/>
                  </a:cubicBezTo>
                  <a:cubicBezTo>
                    <a:pt x="11148" y="7422"/>
                    <a:pt x="10877" y="7721"/>
                    <a:pt x="10796" y="7829"/>
                  </a:cubicBezTo>
                  <a:cubicBezTo>
                    <a:pt x="10524" y="8182"/>
                    <a:pt x="10389" y="8507"/>
                    <a:pt x="10497" y="8887"/>
                  </a:cubicBezTo>
                  <a:cubicBezTo>
                    <a:pt x="10579" y="9213"/>
                    <a:pt x="10850" y="9538"/>
                    <a:pt x="11175" y="9674"/>
                  </a:cubicBezTo>
                  <a:cubicBezTo>
                    <a:pt x="11296" y="9717"/>
                    <a:pt x="11419" y="9735"/>
                    <a:pt x="11541" y="9735"/>
                  </a:cubicBezTo>
                  <a:cubicBezTo>
                    <a:pt x="11805" y="9735"/>
                    <a:pt x="12065" y="9649"/>
                    <a:pt x="12288" y="9538"/>
                  </a:cubicBezTo>
                  <a:cubicBezTo>
                    <a:pt x="12613" y="9402"/>
                    <a:pt x="12830" y="9185"/>
                    <a:pt x="13047" y="8941"/>
                  </a:cubicBezTo>
                  <a:cubicBezTo>
                    <a:pt x="13047" y="9023"/>
                    <a:pt x="13074" y="9131"/>
                    <a:pt x="13074" y="9185"/>
                  </a:cubicBezTo>
                  <a:cubicBezTo>
                    <a:pt x="13074" y="9457"/>
                    <a:pt x="13101" y="9728"/>
                    <a:pt x="13047" y="10026"/>
                  </a:cubicBezTo>
                  <a:cubicBezTo>
                    <a:pt x="13020" y="10270"/>
                    <a:pt x="12911" y="10487"/>
                    <a:pt x="12694" y="10569"/>
                  </a:cubicBezTo>
                  <a:cubicBezTo>
                    <a:pt x="12529" y="10652"/>
                    <a:pt x="12331" y="10687"/>
                    <a:pt x="12126" y="10687"/>
                  </a:cubicBezTo>
                  <a:cubicBezTo>
                    <a:pt x="12063" y="10687"/>
                    <a:pt x="11999" y="10684"/>
                    <a:pt x="11935" y="10677"/>
                  </a:cubicBezTo>
                  <a:cubicBezTo>
                    <a:pt x="11691" y="10677"/>
                    <a:pt x="11447" y="10650"/>
                    <a:pt x="11203" y="10650"/>
                  </a:cubicBezTo>
                  <a:cubicBezTo>
                    <a:pt x="10904" y="10623"/>
                    <a:pt x="10497" y="10650"/>
                    <a:pt x="10308" y="10406"/>
                  </a:cubicBezTo>
                  <a:cubicBezTo>
                    <a:pt x="10091" y="10162"/>
                    <a:pt x="10172" y="9755"/>
                    <a:pt x="10172" y="9484"/>
                  </a:cubicBezTo>
                  <a:cubicBezTo>
                    <a:pt x="10172" y="9131"/>
                    <a:pt x="10172" y="8751"/>
                    <a:pt x="10199" y="8372"/>
                  </a:cubicBezTo>
                  <a:cubicBezTo>
                    <a:pt x="10199" y="7992"/>
                    <a:pt x="10226" y="7639"/>
                    <a:pt x="10253" y="7260"/>
                  </a:cubicBezTo>
                  <a:cubicBezTo>
                    <a:pt x="10308" y="7124"/>
                    <a:pt x="10308" y="6907"/>
                    <a:pt x="10443" y="6826"/>
                  </a:cubicBezTo>
                  <a:cubicBezTo>
                    <a:pt x="10470" y="6771"/>
                    <a:pt x="10524" y="6744"/>
                    <a:pt x="10579" y="6744"/>
                  </a:cubicBezTo>
                  <a:close/>
                  <a:moveTo>
                    <a:pt x="3228" y="8507"/>
                  </a:moveTo>
                  <a:cubicBezTo>
                    <a:pt x="3517" y="8507"/>
                    <a:pt x="3785" y="8593"/>
                    <a:pt x="4051" y="8593"/>
                  </a:cubicBezTo>
                  <a:cubicBezTo>
                    <a:pt x="4084" y="8593"/>
                    <a:pt x="4117" y="8592"/>
                    <a:pt x="4150" y="8589"/>
                  </a:cubicBezTo>
                  <a:lnTo>
                    <a:pt x="4150" y="8589"/>
                  </a:lnTo>
                  <a:cubicBezTo>
                    <a:pt x="4096" y="9674"/>
                    <a:pt x="4096" y="10704"/>
                    <a:pt x="4015" y="11735"/>
                  </a:cubicBezTo>
                  <a:cubicBezTo>
                    <a:pt x="4015" y="11979"/>
                    <a:pt x="3988" y="12169"/>
                    <a:pt x="3988" y="12413"/>
                  </a:cubicBezTo>
                  <a:cubicBezTo>
                    <a:pt x="3933" y="12404"/>
                    <a:pt x="3873" y="12401"/>
                    <a:pt x="3811" y="12401"/>
                  </a:cubicBezTo>
                  <a:cubicBezTo>
                    <a:pt x="3686" y="12401"/>
                    <a:pt x="3554" y="12413"/>
                    <a:pt x="3445" y="12413"/>
                  </a:cubicBezTo>
                  <a:cubicBezTo>
                    <a:pt x="3302" y="12427"/>
                    <a:pt x="3129" y="12464"/>
                    <a:pt x="2966" y="12464"/>
                  </a:cubicBezTo>
                  <a:cubicBezTo>
                    <a:pt x="2819" y="12464"/>
                    <a:pt x="2680" y="12435"/>
                    <a:pt x="2577" y="12332"/>
                  </a:cubicBezTo>
                  <a:cubicBezTo>
                    <a:pt x="2360" y="12196"/>
                    <a:pt x="2306" y="11979"/>
                    <a:pt x="2225" y="11735"/>
                  </a:cubicBezTo>
                  <a:cubicBezTo>
                    <a:pt x="2116" y="11382"/>
                    <a:pt x="2089" y="11057"/>
                    <a:pt x="2089" y="10677"/>
                  </a:cubicBezTo>
                  <a:cubicBezTo>
                    <a:pt x="2089" y="10270"/>
                    <a:pt x="2116" y="9864"/>
                    <a:pt x="2143" y="9457"/>
                  </a:cubicBezTo>
                  <a:cubicBezTo>
                    <a:pt x="2197" y="9213"/>
                    <a:pt x="2225" y="8996"/>
                    <a:pt x="2360" y="8779"/>
                  </a:cubicBezTo>
                  <a:cubicBezTo>
                    <a:pt x="2550" y="8534"/>
                    <a:pt x="2930" y="8507"/>
                    <a:pt x="3228" y="8507"/>
                  </a:cubicBezTo>
                  <a:close/>
                  <a:moveTo>
                    <a:pt x="3001" y="6440"/>
                  </a:moveTo>
                  <a:cubicBezTo>
                    <a:pt x="3308" y="6440"/>
                    <a:pt x="3620" y="6465"/>
                    <a:pt x="3920" y="6465"/>
                  </a:cubicBezTo>
                  <a:cubicBezTo>
                    <a:pt x="4054" y="6465"/>
                    <a:pt x="4185" y="6460"/>
                    <a:pt x="4313" y="6446"/>
                  </a:cubicBezTo>
                  <a:lnTo>
                    <a:pt x="4313" y="6446"/>
                  </a:lnTo>
                  <a:cubicBezTo>
                    <a:pt x="4259" y="6690"/>
                    <a:pt x="4232" y="6961"/>
                    <a:pt x="4232" y="7233"/>
                  </a:cubicBezTo>
                  <a:cubicBezTo>
                    <a:pt x="4205" y="7531"/>
                    <a:pt x="4205" y="7829"/>
                    <a:pt x="4150" y="8128"/>
                  </a:cubicBezTo>
                  <a:lnTo>
                    <a:pt x="3852" y="8128"/>
                  </a:lnTo>
                  <a:cubicBezTo>
                    <a:pt x="3689" y="8128"/>
                    <a:pt x="3472" y="8100"/>
                    <a:pt x="3310" y="8100"/>
                  </a:cubicBezTo>
                  <a:cubicBezTo>
                    <a:pt x="2984" y="8100"/>
                    <a:pt x="2631" y="8100"/>
                    <a:pt x="2360" y="8263"/>
                  </a:cubicBezTo>
                  <a:cubicBezTo>
                    <a:pt x="1926" y="8507"/>
                    <a:pt x="1791" y="8968"/>
                    <a:pt x="1709" y="9457"/>
                  </a:cubicBezTo>
                  <a:cubicBezTo>
                    <a:pt x="1628" y="10162"/>
                    <a:pt x="1628" y="10840"/>
                    <a:pt x="1709" y="11545"/>
                  </a:cubicBezTo>
                  <a:cubicBezTo>
                    <a:pt x="1791" y="12006"/>
                    <a:pt x="1953" y="12549"/>
                    <a:pt x="2360" y="12766"/>
                  </a:cubicBezTo>
                  <a:cubicBezTo>
                    <a:pt x="2514" y="12874"/>
                    <a:pt x="2677" y="12903"/>
                    <a:pt x="2849" y="12903"/>
                  </a:cubicBezTo>
                  <a:cubicBezTo>
                    <a:pt x="2979" y="12903"/>
                    <a:pt x="3115" y="12886"/>
                    <a:pt x="3255" y="12874"/>
                  </a:cubicBezTo>
                  <a:cubicBezTo>
                    <a:pt x="3418" y="12847"/>
                    <a:pt x="3581" y="12820"/>
                    <a:pt x="3798" y="12820"/>
                  </a:cubicBezTo>
                  <a:lnTo>
                    <a:pt x="4015" y="12820"/>
                  </a:lnTo>
                  <a:cubicBezTo>
                    <a:pt x="4015" y="13335"/>
                    <a:pt x="3988" y="13878"/>
                    <a:pt x="3988" y="14366"/>
                  </a:cubicBezTo>
                  <a:lnTo>
                    <a:pt x="3499" y="14366"/>
                  </a:lnTo>
                  <a:cubicBezTo>
                    <a:pt x="3201" y="14366"/>
                    <a:pt x="2930" y="14339"/>
                    <a:pt x="2631" y="14312"/>
                  </a:cubicBezTo>
                  <a:cubicBezTo>
                    <a:pt x="2143" y="14230"/>
                    <a:pt x="1628" y="14230"/>
                    <a:pt x="1167" y="14041"/>
                  </a:cubicBezTo>
                  <a:cubicBezTo>
                    <a:pt x="733" y="13878"/>
                    <a:pt x="570" y="13471"/>
                    <a:pt x="516" y="12983"/>
                  </a:cubicBezTo>
                  <a:cubicBezTo>
                    <a:pt x="489" y="12440"/>
                    <a:pt x="516" y="11898"/>
                    <a:pt x="516" y="11355"/>
                  </a:cubicBezTo>
                  <a:cubicBezTo>
                    <a:pt x="516" y="10406"/>
                    <a:pt x="570" y="9430"/>
                    <a:pt x="651" y="8480"/>
                  </a:cubicBezTo>
                  <a:cubicBezTo>
                    <a:pt x="733" y="7856"/>
                    <a:pt x="841" y="7124"/>
                    <a:pt x="1384" y="6744"/>
                  </a:cubicBezTo>
                  <a:cubicBezTo>
                    <a:pt x="1791" y="6473"/>
                    <a:pt x="2279" y="6446"/>
                    <a:pt x="2767" y="6446"/>
                  </a:cubicBezTo>
                  <a:cubicBezTo>
                    <a:pt x="2845" y="6442"/>
                    <a:pt x="2923" y="6440"/>
                    <a:pt x="3001" y="6440"/>
                  </a:cubicBezTo>
                  <a:close/>
                  <a:moveTo>
                    <a:pt x="13589" y="3869"/>
                  </a:moveTo>
                  <a:lnTo>
                    <a:pt x="13589" y="3869"/>
                  </a:lnTo>
                  <a:cubicBezTo>
                    <a:pt x="13779" y="3896"/>
                    <a:pt x="14051" y="4059"/>
                    <a:pt x="14186" y="4195"/>
                  </a:cubicBezTo>
                  <a:cubicBezTo>
                    <a:pt x="14376" y="4330"/>
                    <a:pt x="14376" y="4547"/>
                    <a:pt x="14403" y="4737"/>
                  </a:cubicBezTo>
                  <a:cubicBezTo>
                    <a:pt x="14430" y="5388"/>
                    <a:pt x="14430" y="6012"/>
                    <a:pt x="14430" y="6636"/>
                  </a:cubicBezTo>
                  <a:cubicBezTo>
                    <a:pt x="14430" y="8046"/>
                    <a:pt x="14566" y="9430"/>
                    <a:pt x="14647" y="10813"/>
                  </a:cubicBezTo>
                  <a:cubicBezTo>
                    <a:pt x="14674" y="12169"/>
                    <a:pt x="14729" y="13552"/>
                    <a:pt x="14729" y="14963"/>
                  </a:cubicBezTo>
                  <a:lnTo>
                    <a:pt x="14729" y="15804"/>
                  </a:lnTo>
                  <a:cubicBezTo>
                    <a:pt x="14647" y="15858"/>
                    <a:pt x="14566" y="15939"/>
                    <a:pt x="14457" y="15994"/>
                  </a:cubicBezTo>
                  <a:cubicBezTo>
                    <a:pt x="14322" y="16129"/>
                    <a:pt x="14240" y="16238"/>
                    <a:pt x="14051" y="16319"/>
                  </a:cubicBezTo>
                  <a:cubicBezTo>
                    <a:pt x="13779" y="16509"/>
                    <a:pt x="13481" y="16672"/>
                    <a:pt x="13183" y="16861"/>
                  </a:cubicBezTo>
                  <a:cubicBezTo>
                    <a:pt x="12477" y="17160"/>
                    <a:pt x="11609" y="17295"/>
                    <a:pt x="10850" y="17350"/>
                  </a:cubicBezTo>
                  <a:cubicBezTo>
                    <a:pt x="10468" y="17383"/>
                    <a:pt x="10085" y="17400"/>
                    <a:pt x="9701" y="17400"/>
                  </a:cubicBezTo>
                  <a:cubicBezTo>
                    <a:pt x="8532" y="17400"/>
                    <a:pt x="7362" y="17243"/>
                    <a:pt x="6239" y="16916"/>
                  </a:cubicBezTo>
                  <a:cubicBezTo>
                    <a:pt x="5832" y="16780"/>
                    <a:pt x="5452" y="16617"/>
                    <a:pt x="5100" y="16400"/>
                  </a:cubicBezTo>
                  <a:cubicBezTo>
                    <a:pt x="4937" y="16265"/>
                    <a:pt x="4747" y="16183"/>
                    <a:pt x="4611" y="15994"/>
                  </a:cubicBezTo>
                  <a:cubicBezTo>
                    <a:pt x="4530" y="15912"/>
                    <a:pt x="4476" y="15804"/>
                    <a:pt x="4395" y="15722"/>
                  </a:cubicBezTo>
                  <a:cubicBezTo>
                    <a:pt x="4395" y="15505"/>
                    <a:pt x="4422" y="15261"/>
                    <a:pt x="4422" y="15017"/>
                  </a:cubicBezTo>
                  <a:lnTo>
                    <a:pt x="4422" y="12929"/>
                  </a:lnTo>
                  <a:cubicBezTo>
                    <a:pt x="4422" y="12196"/>
                    <a:pt x="4503" y="11518"/>
                    <a:pt x="4530" y="10813"/>
                  </a:cubicBezTo>
                  <a:cubicBezTo>
                    <a:pt x="4557" y="10108"/>
                    <a:pt x="4557" y="9430"/>
                    <a:pt x="4611" y="8724"/>
                  </a:cubicBezTo>
                  <a:cubicBezTo>
                    <a:pt x="4639" y="7992"/>
                    <a:pt x="4639" y="7314"/>
                    <a:pt x="4693" y="6609"/>
                  </a:cubicBezTo>
                  <a:cubicBezTo>
                    <a:pt x="4747" y="6283"/>
                    <a:pt x="4747" y="5931"/>
                    <a:pt x="4747" y="5605"/>
                  </a:cubicBezTo>
                  <a:cubicBezTo>
                    <a:pt x="4747" y="5280"/>
                    <a:pt x="4747" y="4954"/>
                    <a:pt x="4801" y="4656"/>
                  </a:cubicBezTo>
                  <a:cubicBezTo>
                    <a:pt x="4828" y="4547"/>
                    <a:pt x="4910" y="4439"/>
                    <a:pt x="4964" y="4385"/>
                  </a:cubicBezTo>
                  <a:cubicBezTo>
                    <a:pt x="5045" y="4520"/>
                    <a:pt x="5181" y="4656"/>
                    <a:pt x="5344" y="4710"/>
                  </a:cubicBezTo>
                  <a:cubicBezTo>
                    <a:pt x="5724" y="4927"/>
                    <a:pt x="6158" y="4954"/>
                    <a:pt x="6564" y="4981"/>
                  </a:cubicBezTo>
                  <a:cubicBezTo>
                    <a:pt x="6709" y="4990"/>
                    <a:pt x="6860" y="4993"/>
                    <a:pt x="7012" y="4993"/>
                  </a:cubicBezTo>
                  <a:cubicBezTo>
                    <a:pt x="7318" y="4993"/>
                    <a:pt x="7631" y="4981"/>
                    <a:pt x="7921" y="4981"/>
                  </a:cubicBezTo>
                  <a:lnTo>
                    <a:pt x="8490" y="4981"/>
                  </a:lnTo>
                  <a:cubicBezTo>
                    <a:pt x="8707" y="5008"/>
                    <a:pt x="8951" y="5225"/>
                    <a:pt x="9168" y="5280"/>
                  </a:cubicBezTo>
                  <a:cubicBezTo>
                    <a:pt x="9254" y="5305"/>
                    <a:pt x="9335" y="5316"/>
                    <a:pt x="9413" y="5316"/>
                  </a:cubicBezTo>
                  <a:cubicBezTo>
                    <a:pt x="9752" y="5316"/>
                    <a:pt x="10021" y="5104"/>
                    <a:pt x="10308" y="4927"/>
                  </a:cubicBezTo>
                  <a:cubicBezTo>
                    <a:pt x="10335" y="4873"/>
                    <a:pt x="10362" y="4873"/>
                    <a:pt x="10389" y="4846"/>
                  </a:cubicBezTo>
                  <a:cubicBezTo>
                    <a:pt x="10443" y="4927"/>
                    <a:pt x="10524" y="4981"/>
                    <a:pt x="10579" y="4981"/>
                  </a:cubicBezTo>
                  <a:cubicBezTo>
                    <a:pt x="10660" y="5063"/>
                    <a:pt x="10769" y="5117"/>
                    <a:pt x="10877" y="5144"/>
                  </a:cubicBezTo>
                  <a:cubicBezTo>
                    <a:pt x="10660" y="5361"/>
                    <a:pt x="10470" y="5605"/>
                    <a:pt x="10389" y="5903"/>
                  </a:cubicBezTo>
                  <a:cubicBezTo>
                    <a:pt x="10362" y="6093"/>
                    <a:pt x="10362" y="6310"/>
                    <a:pt x="10443" y="6473"/>
                  </a:cubicBezTo>
                  <a:cubicBezTo>
                    <a:pt x="10335" y="6500"/>
                    <a:pt x="10199" y="6582"/>
                    <a:pt x="10118" y="6690"/>
                  </a:cubicBezTo>
                  <a:cubicBezTo>
                    <a:pt x="9955" y="6907"/>
                    <a:pt x="9955" y="7260"/>
                    <a:pt x="9928" y="7558"/>
                  </a:cubicBezTo>
                  <a:cubicBezTo>
                    <a:pt x="9901" y="8046"/>
                    <a:pt x="9846" y="8507"/>
                    <a:pt x="9846" y="8941"/>
                  </a:cubicBezTo>
                  <a:cubicBezTo>
                    <a:pt x="9846" y="9348"/>
                    <a:pt x="9792" y="9755"/>
                    <a:pt x="9846" y="10162"/>
                  </a:cubicBezTo>
                  <a:cubicBezTo>
                    <a:pt x="10036" y="10921"/>
                    <a:pt x="10877" y="10894"/>
                    <a:pt x="11474" y="10921"/>
                  </a:cubicBezTo>
                  <a:cubicBezTo>
                    <a:pt x="11639" y="10930"/>
                    <a:pt x="11823" y="10943"/>
                    <a:pt x="12010" y="10943"/>
                  </a:cubicBezTo>
                  <a:cubicBezTo>
                    <a:pt x="12438" y="10943"/>
                    <a:pt x="12875" y="10873"/>
                    <a:pt x="13101" y="10515"/>
                  </a:cubicBezTo>
                  <a:cubicBezTo>
                    <a:pt x="13291" y="10243"/>
                    <a:pt x="13318" y="9864"/>
                    <a:pt x="13318" y="9538"/>
                  </a:cubicBezTo>
                  <a:cubicBezTo>
                    <a:pt x="13318" y="9321"/>
                    <a:pt x="13318" y="9131"/>
                    <a:pt x="13291" y="8941"/>
                  </a:cubicBezTo>
                  <a:cubicBezTo>
                    <a:pt x="13291" y="8806"/>
                    <a:pt x="13291" y="8670"/>
                    <a:pt x="13210" y="8534"/>
                  </a:cubicBezTo>
                  <a:cubicBezTo>
                    <a:pt x="13373" y="8209"/>
                    <a:pt x="13481" y="7829"/>
                    <a:pt x="13454" y="7422"/>
                  </a:cubicBezTo>
                  <a:cubicBezTo>
                    <a:pt x="13454" y="7233"/>
                    <a:pt x="13427" y="7043"/>
                    <a:pt x="13345" y="6880"/>
                  </a:cubicBezTo>
                  <a:lnTo>
                    <a:pt x="13345" y="6853"/>
                  </a:lnTo>
                  <a:cubicBezTo>
                    <a:pt x="13373" y="6826"/>
                    <a:pt x="13427" y="6826"/>
                    <a:pt x="13454" y="6771"/>
                  </a:cubicBezTo>
                  <a:cubicBezTo>
                    <a:pt x="13725" y="6609"/>
                    <a:pt x="13888" y="6229"/>
                    <a:pt x="14023" y="5958"/>
                  </a:cubicBezTo>
                  <a:cubicBezTo>
                    <a:pt x="14240" y="5361"/>
                    <a:pt x="14240" y="4547"/>
                    <a:pt x="13779" y="4032"/>
                  </a:cubicBezTo>
                  <a:cubicBezTo>
                    <a:pt x="13752" y="3978"/>
                    <a:pt x="13698" y="3923"/>
                    <a:pt x="13617" y="3896"/>
                  </a:cubicBezTo>
                  <a:lnTo>
                    <a:pt x="13589" y="3869"/>
                  </a:lnTo>
                  <a:close/>
                  <a:moveTo>
                    <a:pt x="4367" y="16211"/>
                  </a:moveTo>
                  <a:cubicBezTo>
                    <a:pt x="4449" y="16346"/>
                    <a:pt x="4584" y="16455"/>
                    <a:pt x="4693" y="16509"/>
                  </a:cubicBezTo>
                  <a:cubicBezTo>
                    <a:pt x="4991" y="16753"/>
                    <a:pt x="5344" y="16943"/>
                    <a:pt x="5669" y="17078"/>
                  </a:cubicBezTo>
                  <a:cubicBezTo>
                    <a:pt x="6429" y="17404"/>
                    <a:pt x="7243" y="17540"/>
                    <a:pt x="8056" y="17675"/>
                  </a:cubicBezTo>
                  <a:cubicBezTo>
                    <a:pt x="8582" y="17760"/>
                    <a:pt x="9128" y="17802"/>
                    <a:pt x="9670" y="17802"/>
                  </a:cubicBezTo>
                  <a:cubicBezTo>
                    <a:pt x="9995" y="17802"/>
                    <a:pt x="10318" y="17787"/>
                    <a:pt x="10633" y="17757"/>
                  </a:cubicBezTo>
                  <a:cubicBezTo>
                    <a:pt x="11474" y="17702"/>
                    <a:pt x="12369" y="17594"/>
                    <a:pt x="13183" y="17295"/>
                  </a:cubicBezTo>
                  <a:cubicBezTo>
                    <a:pt x="13589" y="17133"/>
                    <a:pt x="13915" y="16916"/>
                    <a:pt x="14295" y="16672"/>
                  </a:cubicBezTo>
                  <a:cubicBezTo>
                    <a:pt x="14430" y="16590"/>
                    <a:pt x="14566" y="16509"/>
                    <a:pt x="14674" y="16400"/>
                  </a:cubicBezTo>
                  <a:lnTo>
                    <a:pt x="14674" y="16400"/>
                  </a:lnTo>
                  <a:cubicBezTo>
                    <a:pt x="14674" y="16590"/>
                    <a:pt x="14674" y="16753"/>
                    <a:pt x="14647" y="16889"/>
                  </a:cubicBezTo>
                  <a:cubicBezTo>
                    <a:pt x="14593" y="17160"/>
                    <a:pt x="14539" y="17458"/>
                    <a:pt x="14376" y="17675"/>
                  </a:cubicBezTo>
                  <a:cubicBezTo>
                    <a:pt x="14186" y="17865"/>
                    <a:pt x="13996" y="18001"/>
                    <a:pt x="13752" y="18136"/>
                  </a:cubicBezTo>
                  <a:cubicBezTo>
                    <a:pt x="12722" y="18679"/>
                    <a:pt x="11528" y="18814"/>
                    <a:pt x="10389" y="18842"/>
                  </a:cubicBezTo>
                  <a:cubicBezTo>
                    <a:pt x="10243" y="18848"/>
                    <a:pt x="10095" y="18851"/>
                    <a:pt x="9947" y="18851"/>
                  </a:cubicBezTo>
                  <a:cubicBezTo>
                    <a:pt x="8831" y="18851"/>
                    <a:pt x="7669" y="18680"/>
                    <a:pt x="6592" y="18489"/>
                  </a:cubicBezTo>
                  <a:cubicBezTo>
                    <a:pt x="6022" y="18380"/>
                    <a:pt x="5398" y="18245"/>
                    <a:pt x="4856" y="17974"/>
                  </a:cubicBezTo>
                  <a:cubicBezTo>
                    <a:pt x="4693" y="17865"/>
                    <a:pt x="4530" y="17757"/>
                    <a:pt x="4422" y="17567"/>
                  </a:cubicBezTo>
                  <a:cubicBezTo>
                    <a:pt x="4313" y="17404"/>
                    <a:pt x="4313" y="17160"/>
                    <a:pt x="4313" y="16943"/>
                  </a:cubicBezTo>
                  <a:cubicBezTo>
                    <a:pt x="4313" y="16726"/>
                    <a:pt x="4313" y="16455"/>
                    <a:pt x="4367" y="16211"/>
                  </a:cubicBezTo>
                  <a:close/>
                  <a:moveTo>
                    <a:pt x="10105" y="0"/>
                  </a:moveTo>
                  <a:cubicBezTo>
                    <a:pt x="9385" y="0"/>
                    <a:pt x="8686" y="280"/>
                    <a:pt x="8327" y="940"/>
                  </a:cubicBezTo>
                  <a:lnTo>
                    <a:pt x="8219" y="1157"/>
                  </a:lnTo>
                  <a:cubicBezTo>
                    <a:pt x="8219" y="1184"/>
                    <a:pt x="8192" y="1211"/>
                    <a:pt x="8192" y="1238"/>
                  </a:cubicBezTo>
                  <a:cubicBezTo>
                    <a:pt x="8056" y="1211"/>
                    <a:pt x="7921" y="1157"/>
                    <a:pt x="7785" y="1103"/>
                  </a:cubicBezTo>
                  <a:cubicBezTo>
                    <a:pt x="7670" y="1086"/>
                    <a:pt x="7550" y="1077"/>
                    <a:pt x="7430" y="1077"/>
                  </a:cubicBezTo>
                  <a:cubicBezTo>
                    <a:pt x="7152" y="1077"/>
                    <a:pt x="6873" y="1125"/>
                    <a:pt x="6646" y="1238"/>
                  </a:cubicBezTo>
                  <a:cubicBezTo>
                    <a:pt x="6049" y="1482"/>
                    <a:pt x="5425" y="1889"/>
                    <a:pt x="5371" y="2567"/>
                  </a:cubicBezTo>
                  <a:cubicBezTo>
                    <a:pt x="5371" y="2730"/>
                    <a:pt x="5425" y="2866"/>
                    <a:pt x="5479" y="3055"/>
                  </a:cubicBezTo>
                  <a:cubicBezTo>
                    <a:pt x="5479" y="3055"/>
                    <a:pt x="5479" y="3083"/>
                    <a:pt x="5507" y="3110"/>
                  </a:cubicBezTo>
                  <a:lnTo>
                    <a:pt x="5371" y="3191"/>
                  </a:lnTo>
                  <a:cubicBezTo>
                    <a:pt x="5154" y="3327"/>
                    <a:pt x="4964" y="3598"/>
                    <a:pt x="4910" y="3869"/>
                  </a:cubicBezTo>
                  <a:lnTo>
                    <a:pt x="4910" y="4032"/>
                  </a:lnTo>
                  <a:cubicBezTo>
                    <a:pt x="4557" y="4222"/>
                    <a:pt x="4422" y="4574"/>
                    <a:pt x="4395" y="5008"/>
                  </a:cubicBezTo>
                  <a:lnTo>
                    <a:pt x="4286" y="6120"/>
                  </a:lnTo>
                  <a:cubicBezTo>
                    <a:pt x="3987" y="6037"/>
                    <a:pt x="3647" y="6005"/>
                    <a:pt x="3317" y="6005"/>
                  </a:cubicBezTo>
                  <a:cubicBezTo>
                    <a:pt x="3107" y="6005"/>
                    <a:pt x="2902" y="6018"/>
                    <a:pt x="2713" y="6039"/>
                  </a:cubicBezTo>
                  <a:cubicBezTo>
                    <a:pt x="2197" y="6039"/>
                    <a:pt x="1682" y="6066"/>
                    <a:pt x="1248" y="6310"/>
                  </a:cubicBezTo>
                  <a:cubicBezTo>
                    <a:pt x="570" y="6663"/>
                    <a:pt x="299" y="7422"/>
                    <a:pt x="190" y="8128"/>
                  </a:cubicBezTo>
                  <a:cubicBezTo>
                    <a:pt x="55" y="9158"/>
                    <a:pt x="28" y="10243"/>
                    <a:pt x="28" y="11301"/>
                  </a:cubicBezTo>
                  <a:cubicBezTo>
                    <a:pt x="28" y="11898"/>
                    <a:pt x="0" y="12467"/>
                    <a:pt x="28" y="13091"/>
                  </a:cubicBezTo>
                  <a:cubicBezTo>
                    <a:pt x="55" y="13607"/>
                    <a:pt x="190" y="14068"/>
                    <a:pt x="597" y="14420"/>
                  </a:cubicBezTo>
                  <a:cubicBezTo>
                    <a:pt x="1031" y="14746"/>
                    <a:pt x="1682" y="14773"/>
                    <a:pt x="2225" y="14854"/>
                  </a:cubicBezTo>
                  <a:cubicBezTo>
                    <a:pt x="2577" y="14881"/>
                    <a:pt x="2930" y="14963"/>
                    <a:pt x="3282" y="14963"/>
                  </a:cubicBezTo>
                  <a:cubicBezTo>
                    <a:pt x="3445" y="14963"/>
                    <a:pt x="3584" y="14975"/>
                    <a:pt x="3730" y="14975"/>
                  </a:cubicBezTo>
                  <a:cubicBezTo>
                    <a:pt x="3804" y="14975"/>
                    <a:pt x="3879" y="14972"/>
                    <a:pt x="3961" y="14963"/>
                  </a:cubicBezTo>
                  <a:lnTo>
                    <a:pt x="3961" y="14963"/>
                  </a:lnTo>
                  <a:cubicBezTo>
                    <a:pt x="3961" y="15424"/>
                    <a:pt x="3933" y="15912"/>
                    <a:pt x="3933" y="16373"/>
                  </a:cubicBezTo>
                  <a:cubicBezTo>
                    <a:pt x="3879" y="16889"/>
                    <a:pt x="3825" y="17540"/>
                    <a:pt x="4096" y="18001"/>
                  </a:cubicBezTo>
                  <a:cubicBezTo>
                    <a:pt x="4395" y="18489"/>
                    <a:pt x="5018" y="18679"/>
                    <a:pt x="5507" y="18842"/>
                  </a:cubicBezTo>
                  <a:cubicBezTo>
                    <a:pt x="6836" y="19221"/>
                    <a:pt x="8219" y="19384"/>
                    <a:pt x="9575" y="19465"/>
                  </a:cubicBezTo>
                  <a:cubicBezTo>
                    <a:pt x="9754" y="19473"/>
                    <a:pt x="9934" y="19477"/>
                    <a:pt x="10113" y="19477"/>
                  </a:cubicBezTo>
                  <a:cubicBezTo>
                    <a:pt x="11239" y="19477"/>
                    <a:pt x="12367" y="19324"/>
                    <a:pt x="13373" y="18950"/>
                  </a:cubicBezTo>
                  <a:cubicBezTo>
                    <a:pt x="13888" y="18760"/>
                    <a:pt x="14430" y="18516"/>
                    <a:pt x="14783" y="18082"/>
                  </a:cubicBezTo>
                  <a:cubicBezTo>
                    <a:pt x="15190" y="17567"/>
                    <a:pt x="15190" y="16861"/>
                    <a:pt x="15217" y="16238"/>
                  </a:cubicBezTo>
                  <a:cubicBezTo>
                    <a:pt x="15244" y="14637"/>
                    <a:pt x="15217" y="13200"/>
                    <a:pt x="15136" y="11708"/>
                  </a:cubicBezTo>
                  <a:cubicBezTo>
                    <a:pt x="15081" y="10162"/>
                    <a:pt x="14946" y="8670"/>
                    <a:pt x="14919" y="7151"/>
                  </a:cubicBezTo>
                  <a:cubicBezTo>
                    <a:pt x="14919" y="6446"/>
                    <a:pt x="14864" y="5686"/>
                    <a:pt x="14864" y="4981"/>
                  </a:cubicBezTo>
                  <a:cubicBezTo>
                    <a:pt x="14864" y="4466"/>
                    <a:pt x="14810" y="4005"/>
                    <a:pt x="14322" y="3679"/>
                  </a:cubicBezTo>
                  <a:cubicBezTo>
                    <a:pt x="14159" y="3598"/>
                    <a:pt x="13969" y="3462"/>
                    <a:pt x="13752" y="3408"/>
                  </a:cubicBezTo>
                  <a:cubicBezTo>
                    <a:pt x="13779" y="3354"/>
                    <a:pt x="13834" y="3245"/>
                    <a:pt x="13861" y="3191"/>
                  </a:cubicBezTo>
                  <a:cubicBezTo>
                    <a:pt x="14023" y="2811"/>
                    <a:pt x="14105" y="2432"/>
                    <a:pt x="14051" y="2025"/>
                  </a:cubicBezTo>
                  <a:cubicBezTo>
                    <a:pt x="13969" y="1292"/>
                    <a:pt x="13454" y="641"/>
                    <a:pt x="12667" y="533"/>
                  </a:cubicBezTo>
                  <a:cubicBezTo>
                    <a:pt x="12604" y="524"/>
                    <a:pt x="12538" y="518"/>
                    <a:pt x="12470" y="518"/>
                  </a:cubicBezTo>
                  <a:cubicBezTo>
                    <a:pt x="12336" y="518"/>
                    <a:pt x="12197" y="542"/>
                    <a:pt x="12071" y="614"/>
                  </a:cubicBezTo>
                  <a:cubicBezTo>
                    <a:pt x="12071" y="614"/>
                    <a:pt x="12016" y="614"/>
                    <a:pt x="12016" y="641"/>
                  </a:cubicBezTo>
                  <a:lnTo>
                    <a:pt x="11935" y="533"/>
                  </a:lnTo>
                  <a:cubicBezTo>
                    <a:pt x="11854" y="479"/>
                    <a:pt x="11799" y="424"/>
                    <a:pt x="11718" y="397"/>
                  </a:cubicBezTo>
                  <a:cubicBezTo>
                    <a:pt x="11528" y="289"/>
                    <a:pt x="11284" y="207"/>
                    <a:pt x="11040" y="153"/>
                  </a:cubicBezTo>
                  <a:cubicBezTo>
                    <a:pt x="10742" y="54"/>
                    <a:pt x="10422" y="0"/>
                    <a:pt x="10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7"/>
            <p:cNvSpPr/>
            <p:nvPr/>
          </p:nvSpPr>
          <p:spPr>
            <a:xfrm>
              <a:off x="1890950" y="2709500"/>
              <a:ext cx="93600" cy="110800"/>
            </a:xfrm>
            <a:custGeom>
              <a:avLst/>
              <a:gdLst/>
              <a:ahLst/>
              <a:cxnLst/>
              <a:rect l="l" t="t" r="r" b="b"/>
              <a:pathLst>
                <a:path w="3744" h="4432" extrusionOk="0">
                  <a:moveTo>
                    <a:pt x="2121" y="317"/>
                  </a:moveTo>
                  <a:cubicBezTo>
                    <a:pt x="2344" y="317"/>
                    <a:pt x="2563" y="343"/>
                    <a:pt x="2767" y="416"/>
                  </a:cubicBezTo>
                  <a:cubicBezTo>
                    <a:pt x="3282" y="579"/>
                    <a:pt x="3391" y="1040"/>
                    <a:pt x="3418" y="1528"/>
                  </a:cubicBezTo>
                  <a:cubicBezTo>
                    <a:pt x="3418" y="2070"/>
                    <a:pt x="3391" y="2721"/>
                    <a:pt x="3201" y="3291"/>
                  </a:cubicBezTo>
                  <a:cubicBezTo>
                    <a:pt x="3147" y="3508"/>
                    <a:pt x="3065" y="3725"/>
                    <a:pt x="2902" y="3915"/>
                  </a:cubicBezTo>
                  <a:cubicBezTo>
                    <a:pt x="2713" y="4105"/>
                    <a:pt x="2441" y="4105"/>
                    <a:pt x="2170" y="4105"/>
                  </a:cubicBezTo>
                  <a:cubicBezTo>
                    <a:pt x="1818" y="4105"/>
                    <a:pt x="1519" y="4050"/>
                    <a:pt x="1221" y="3996"/>
                  </a:cubicBezTo>
                  <a:cubicBezTo>
                    <a:pt x="977" y="3969"/>
                    <a:pt x="678" y="3888"/>
                    <a:pt x="543" y="3698"/>
                  </a:cubicBezTo>
                  <a:cubicBezTo>
                    <a:pt x="299" y="3372"/>
                    <a:pt x="353" y="2776"/>
                    <a:pt x="407" y="2396"/>
                  </a:cubicBezTo>
                  <a:cubicBezTo>
                    <a:pt x="434" y="1935"/>
                    <a:pt x="407" y="1419"/>
                    <a:pt x="543" y="958"/>
                  </a:cubicBezTo>
                  <a:cubicBezTo>
                    <a:pt x="570" y="850"/>
                    <a:pt x="597" y="741"/>
                    <a:pt x="678" y="687"/>
                  </a:cubicBezTo>
                  <a:cubicBezTo>
                    <a:pt x="868" y="443"/>
                    <a:pt x="1221" y="416"/>
                    <a:pt x="1546" y="362"/>
                  </a:cubicBezTo>
                  <a:cubicBezTo>
                    <a:pt x="1735" y="336"/>
                    <a:pt x="1929" y="317"/>
                    <a:pt x="2121" y="317"/>
                  </a:cubicBezTo>
                  <a:close/>
                  <a:moveTo>
                    <a:pt x="2159" y="1"/>
                  </a:moveTo>
                  <a:cubicBezTo>
                    <a:pt x="2070" y="1"/>
                    <a:pt x="1983" y="4"/>
                    <a:pt x="1899" y="9"/>
                  </a:cubicBezTo>
                  <a:cubicBezTo>
                    <a:pt x="1546" y="9"/>
                    <a:pt x="1167" y="36"/>
                    <a:pt x="868" y="172"/>
                  </a:cubicBezTo>
                  <a:cubicBezTo>
                    <a:pt x="678" y="253"/>
                    <a:pt x="488" y="389"/>
                    <a:pt x="407" y="551"/>
                  </a:cubicBezTo>
                  <a:cubicBezTo>
                    <a:pt x="217" y="796"/>
                    <a:pt x="190" y="1067"/>
                    <a:pt x="163" y="1365"/>
                  </a:cubicBezTo>
                  <a:cubicBezTo>
                    <a:pt x="136" y="1663"/>
                    <a:pt x="136" y="1935"/>
                    <a:pt x="136" y="2206"/>
                  </a:cubicBezTo>
                  <a:cubicBezTo>
                    <a:pt x="82" y="2694"/>
                    <a:pt x="0" y="3237"/>
                    <a:pt x="163" y="3671"/>
                  </a:cubicBezTo>
                  <a:cubicBezTo>
                    <a:pt x="407" y="4240"/>
                    <a:pt x="1085" y="4322"/>
                    <a:pt x="1628" y="4376"/>
                  </a:cubicBezTo>
                  <a:cubicBezTo>
                    <a:pt x="1809" y="4409"/>
                    <a:pt x="2000" y="4432"/>
                    <a:pt x="2189" y="4432"/>
                  </a:cubicBezTo>
                  <a:cubicBezTo>
                    <a:pt x="2623" y="4432"/>
                    <a:pt x="3045" y="4311"/>
                    <a:pt x="3309" y="3915"/>
                  </a:cubicBezTo>
                  <a:cubicBezTo>
                    <a:pt x="3662" y="3399"/>
                    <a:pt x="3689" y="2640"/>
                    <a:pt x="3716" y="2043"/>
                  </a:cubicBezTo>
                  <a:cubicBezTo>
                    <a:pt x="3743" y="1501"/>
                    <a:pt x="3743" y="714"/>
                    <a:pt x="3282" y="307"/>
                  </a:cubicBezTo>
                  <a:cubicBezTo>
                    <a:pt x="2972" y="64"/>
                    <a:pt x="2553" y="1"/>
                    <a:pt x="2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7"/>
            <p:cNvSpPr/>
            <p:nvPr/>
          </p:nvSpPr>
          <p:spPr>
            <a:xfrm>
              <a:off x="1892300" y="2835150"/>
              <a:ext cx="90200" cy="120550"/>
            </a:xfrm>
            <a:custGeom>
              <a:avLst/>
              <a:gdLst/>
              <a:ahLst/>
              <a:cxnLst/>
              <a:rect l="l" t="t" r="r" b="b"/>
              <a:pathLst>
                <a:path w="3608" h="4822" extrusionOk="0">
                  <a:moveTo>
                    <a:pt x="1187" y="287"/>
                  </a:moveTo>
                  <a:cubicBezTo>
                    <a:pt x="1323" y="287"/>
                    <a:pt x="1456" y="299"/>
                    <a:pt x="1601" y="299"/>
                  </a:cubicBezTo>
                  <a:cubicBezTo>
                    <a:pt x="1845" y="299"/>
                    <a:pt x="2116" y="326"/>
                    <a:pt x="2333" y="381"/>
                  </a:cubicBezTo>
                  <a:cubicBezTo>
                    <a:pt x="2577" y="408"/>
                    <a:pt x="2848" y="462"/>
                    <a:pt x="3011" y="652"/>
                  </a:cubicBezTo>
                  <a:cubicBezTo>
                    <a:pt x="3282" y="950"/>
                    <a:pt x="3228" y="1411"/>
                    <a:pt x="3201" y="1737"/>
                  </a:cubicBezTo>
                  <a:cubicBezTo>
                    <a:pt x="3147" y="2306"/>
                    <a:pt x="3093" y="2849"/>
                    <a:pt x="2984" y="3418"/>
                  </a:cubicBezTo>
                  <a:cubicBezTo>
                    <a:pt x="2930" y="3717"/>
                    <a:pt x="2876" y="4205"/>
                    <a:pt x="2604" y="4449"/>
                  </a:cubicBezTo>
                  <a:cubicBezTo>
                    <a:pt x="2471" y="4570"/>
                    <a:pt x="2284" y="4610"/>
                    <a:pt x="2086" y="4610"/>
                  </a:cubicBezTo>
                  <a:cubicBezTo>
                    <a:pt x="1841" y="4610"/>
                    <a:pt x="1579" y="4548"/>
                    <a:pt x="1384" y="4503"/>
                  </a:cubicBezTo>
                  <a:cubicBezTo>
                    <a:pt x="977" y="4395"/>
                    <a:pt x="543" y="4259"/>
                    <a:pt x="407" y="3852"/>
                  </a:cubicBezTo>
                  <a:cubicBezTo>
                    <a:pt x="353" y="3635"/>
                    <a:pt x="353" y="3391"/>
                    <a:pt x="353" y="3147"/>
                  </a:cubicBezTo>
                  <a:cubicBezTo>
                    <a:pt x="353" y="2876"/>
                    <a:pt x="380" y="2578"/>
                    <a:pt x="407" y="2306"/>
                  </a:cubicBezTo>
                  <a:lnTo>
                    <a:pt x="407" y="2279"/>
                  </a:lnTo>
                  <a:cubicBezTo>
                    <a:pt x="434" y="2008"/>
                    <a:pt x="489" y="1764"/>
                    <a:pt x="516" y="1493"/>
                  </a:cubicBezTo>
                  <a:cubicBezTo>
                    <a:pt x="543" y="1249"/>
                    <a:pt x="543" y="977"/>
                    <a:pt x="570" y="706"/>
                  </a:cubicBezTo>
                  <a:cubicBezTo>
                    <a:pt x="651" y="462"/>
                    <a:pt x="706" y="326"/>
                    <a:pt x="977" y="299"/>
                  </a:cubicBezTo>
                  <a:cubicBezTo>
                    <a:pt x="1049" y="290"/>
                    <a:pt x="1119" y="287"/>
                    <a:pt x="1187" y="287"/>
                  </a:cubicBezTo>
                  <a:close/>
                  <a:moveTo>
                    <a:pt x="1085" y="1"/>
                  </a:moveTo>
                  <a:cubicBezTo>
                    <a:pt x="841" y="1"/>
                    <a:pt x="624" y="55"/>
                    <a:pt x="489" y="218"/>
                  </a:cubicBezTo>
                  <a:cubicBezTo>
                    <a:pt x="299" y="462"/>
                    <a:pt x="299" y="733"/>
                    <a:pt x="272" y="1004"/>
                  </a:cubicBezTo>
                  <a:lnTo>
                    <a:pt x="272" y="1249"/>
                  </a:lnTo>
                  <a:cubicBezTo>
                    <a:pt x="245" y="1493"/>
                    <a:pt x="217" y="1737"/>
                    <a:pt x="163" y="1981"/>
                  </a:cubicBezTo>
                  <a:cubicBezTo>
                    <a:pt x="109" y="2578"/>
                    <a:pt x="0" y="3201"/>
                    <a:pt x="109" y="3744"/>
                  </a:cubicBezTo>
                  <a:cubicBezTo>
                    <a:pt x="217" y="4232"/>
                    <a:pt x="570" y="4503"/>
                    <a:pt x="1031" y="4639"/>
                  </a:cubicBezTo>
                  <a:cubicBezTo>
                    <a:pt x="1342" y="4730"/>
                    <a:pt x="1715" y="4822"/>
                    <a:pt x="2074" y="4822"/>
                  </a:cubicBezTo>
                  <a:cubicBezTo>
                    <a:pt x="2248" y="4822"/>
                    <a:pt x="2418" y="4801"/>
                    <a:pt x="2577" y="4748"/>
                  </a:cubicBezTo>
                  <a:cubicBezTo>
                    <a:pt x="2957" y="4612"/>
                    <a:pt x="3120" y="4232"/>
                    <a:pt x="3228" y="3852"/>
                  </a:cubicBezTo>
                  <a:cubicBezTo>
                    <a:pt x="3364" y="3256"/>
                    <a:pt x="3472" y="2605"/>
                    <a:pt x="3499" y="1954"/>
                  </a:cubicBezTo>
                  <a:cubicBezTo>
                    <a:pt x="3527" y="1601"/>
                    <a:pt x="3608" y="1059"/>
                    <a:pt x="3391" y="652"/>
                  </a:cubicBezTo>
                  <a:cubicBezTo>
                    <a:pt x="3120" y="164"/>
                    <a:pt x="2469" y="109"/>
                    <a:pt x="2008" y="28"/>
                  </a:cubicBezTo>
                  <a:cubicBezTo>
                    <a:pt x="1709" y="1"/>
                    <a:pt x="1384" y="1"/>
                    <a:pt x="1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7"/>
            <p:cNvSpPr/>
            <p:nvPr/>
          </p:nvSpPr>
          <p:spPr>
            <a:xfrm>
              <a:off x="1998075" y="2835250"/>
              <a:ext cx="98350" cy="122250"/>
            </a:xfrm>
            <a:custGeom>
              <a:avLst/>
              <a:gdLst/>
              <a:ahLst/>
              <a:cxnLst/>
              <a:rect l="l" t="t" r="r" b="b"/>
              <a:pathLst>
                <a:path w="3934" h="4890" extrusionOk="0">
                  <a:moveTo>
                    <a:pt x="2641" y="285"/>
                  </a:moveTo>
                  <a:cubicBezTo>
                    <a:pt x="2882" y="285"/>
                    <a:pt x="3117" y="315"/>
                    <a:pt x="3310" y="431"/>
                  </a:cubicBezTo>
                  <a:cubicBezTo>
                    <a:pt x="3635" y="648"/>
                    <a:pt x="3608" y="1190"/>
                    <a:pt x="3608" y="1516"/>
                  </a:cubicBezTo>
                  <a:cubicBezTo>
                    <a:pt x="3635" y="2058"/>
                    <a:pt x="3635" y="2628"/>
                    <a:pt x="3527" y="3170"/>
                  </a:cubicBezTo>
                  <a:cubicBezTo>
                    <a:pt x="3500" y="3414"/>
                    <a:pt x="3473" y="3659"/>
                    <a:pt x="3391" y="3903"/>
                  </a:cubicBezTo>
                  <a:cubicBezTo>
                    <a:pt x="3337" y="4120"/>
                    <a:pt x="3256" y="4391"/>
                    <a:pt x="2984" y="4472"/>
                  </a:cubicBezTo>
                  <a:cubicBezTo>
                    <a:pt x="2767" y="4527"/>
                    <a:pt x="2496" y="4527"/>
                    <a:pt x="2252" y="4581"/>
                  </a:cubicBezTo>
                  <a:cubicBezTo>
                    <a:pt x="2103" y="4594"/>
                    <a:pt x="1947" y="4601"/>
                    <a:pt x="1791" y="4601"/>
                  </a:cubicBezTo>
                  <a:cubicBezTo>
                    <a:pt x="1635" y="4601"/>
                    <a:pt x="1479" y="4594"/>
                    <a:pt x="1330" y="4581"/>
                  </a:cubicBezTo>
                  <a:cubicBezTo>
                    <a:pt x="896" y="4527"/>
                    <a:pt x="462" y="4445"/>
                    <a:pt x="381" y="3930"/>
                  </a:cubicBezTo>
                  <a:cubicBezTo>
                    <a:pt x="326" y="3306"/>
                    <a:pt x="408" y="2682"/>
                    <a:pt x="489" y="2058"/>
                  </a:cubicBezTo>
                  <a:cubicBezTo>
                    <a:pt x="516" y="1896"/>
                    <a:pt x="543" y="1679"/>
                    <a:pt x="543" y="1516"/>
                  </a:cubicBezTo>
                  <a:cubicBezTo>
                    <a:pt x="543" y="1217"/>
                    <a:pt x="516" y="892"/>
                    <a:pt x="598" y="594"/>
                  </a:cubicBezTo>
                  <a:cubicBezTo>
                    <a:pt x="625" y="404"/>
                    <a:pt x="814" y="404"/>
                    <a:pt x="1004" y="404"/>
                  </a:cubicBezTo>
                  <a:cubicBezTo>
                    <a:pt x="1303" y="377"/>
                    <a:pt x="1574" y="377"/>
                    <a:pt x="1872" y="322"/>
                  </a:cubicBezTo>
                  <a:cubicBezTo>
                    <a:pt x="2101" y="322"/>
                    <a:pt x="2374" y="285"/>
                    <a:pt x="2641" y="285"/>
                  </a:cubicBezTo>
                  <a:close/>
                  <a:moveTo>
                    <a:pt x="2719" y="1"/>
                  </a:moveTo>
                  <a:cubicBezTo>
                    <a:pt x="2545" y="1"/>
                    <a:pt x="2374" y="15"/>
                    <a:pt x="2225" y="24"/>
                  </a:cubicBezTo>
                  <a:cubicBezTo>
                    <a:pt x="2049" y="38"/>
                    <a:pt x="1879" y="38"/>
                    <a:pt x="1706" y="38"/>
                  </a:cubicBezTo>
                  <a:cubicBezTo>
                    <a:pt x="1533" y="38"/>
                    <a:pt x="1357" y="38"/>
                    <a:pt x="1167" y="51"/>
                  </a:cubicBezTo>
                  <a:cubicBezTo>
                    <a:pt x="923" y="78"/>
                    <a:pt x="598" y="78"/>
                    <a:pt x="408" y="268"/>
                  </a:cubicBezTo>
                  <a:cubicBezTo>
                    <a:pt x="245" y="431"/>
                    <a:pt x="245" y="729"/>
                    <a:pt x="245" y="973"/>
                  </a:cubicBezTo>
                  <a:lnTo>
                    <a:pt x="245" y="1109"/>
                  </a:lnTo>
                  <a:cubicBezTo>
                    <a:pt x="245" y="1407"/>
                    <a:pt x="245" y="1679"/>
                    <a:pt x="218" y="1977"/>
                  </a:cubicBezTo>
                  <a:cubicBezTo>
                    <a:pt x="136" y="2628"/>
                    <a:pt x="1" y="3333"/>
                    <a:pt x="109" y="3984"/>
                  </a:cubicBezTo>
                  <a:cubicBezTo>
                    <a:pt x="191" y="4472"/>
                    <a:pt x="489" y="4744"/>
                    <a:pt x="923" y="4798"/>
                  </a:cubicBezTo>
                  <a:cubicBezTo>
                    <a:pt x="1218" y="4862"/>
                    <a:pt x="1525" y="4890"/>
                    <a:pt x="1832" y="4890"/>
                  </a:cubicBezTo>
                  <a:cubicBezTo>
                    <a:pt x="2176" y="4890"/>
                    <a:pt x="2520" y="4855"/>
                    <a:pt x="2849" y="4798"/>
                  </a:cubicBezTo>
                  <a:cubicBezTo>
                    <a:pt x="3120" y="4771"/>
                    <a:pt x="3364" y="4662"/>
                    <a:pt x="3500" y="4472"/>
                  </a:cubicBezTo>
                  <a:cubicBezTo>
                    <a:pt x="3635" y="4255"/>
                    <a:pt x="3717" y="3984"/>
                    <a:pt x="3744" y="3767"/>
                  </a:cubicBezTo>
                  <a:cubicBezTo>
                    <a:pt x="3879" y="3089"/>
                    <a:pt x="3934" y="2411"/>
                    <a:pt x="3907" y="1679"/>
                  </a:cubicBezTo>
                  <a:cubicBezTo>
                    <a:pt x="3907" y="1245"/>
                    <a:pt x="3934" y="729"/>
                    <a:pt x="3663" y="377"/>
                  </a:cubicBezTo>
                  <a:cubicBezTo>
                    <a:pt x="3460" y="64"/>
                    <a:pt x="3084" y="1"/>
                    <a:pt x="2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57"/>
          <p:cNvGrpSpPr/>
          <p:nvPr/>
        </p:nvGrpSpPr>
        <p:grpSpPr>
          <a:xfrm>
            <a:off x="3451895" y="3207909"/>
            <a:ext cx="601735" cy="530843"/>
            <a:chOff x="1073150" y="2472375"/>
            <a:chExt cx="409600" cy="484975"/>
          </a:xfrm>
        </p:grpSpPr>
        <p:sp>
          <p:nvSpPr>
            <p:cNvPr id="369" name="Google Shape;369;p57"/>
            <p:cNvSpPr/>
            <p:nvPr/>
          </p:nvSpPr>
          <p:spPr>
            <a:xfrm>
              <a:off x="1073150" y="2472375"/>
              <a:ext cx="189225" cy="484975"/>
            </a:xfrm>
            <a:custGeom>
              <a:avLst/>
              <a:gdLst/>
              <a:ahLst/>
              <a:cxnLst/>
              <a:rect l="l" t="t" r="r" b="b"/>
              <a:pathLst>
                <a:path w="7569" h="19399" extrusionOk="0">
                  <a:moveTo>
                    <a:pt x="3845" y="323"/>
                  </a:moveTo>
                  <a:cubicBezTo>
                    <a:pt x="4163" y="323"/>
                    <a:pt x="4476" y="335"/>
                    <a:pt x="4802" y="407"/>
                  </a:cubicBezTo>
                  <a:cubicBezTo>
                    <a:pt x="4992" y="435"/>
                    <a:pt x="5344" y="516"/>
                    <a:pt x="5154" y="814"/>
                  </a:cubicBezTo>
                  <a:cubicBezTo>
                    <a:pt x="5073" y="977"/>
                    <a:pt x="4747" y="977"/>
                    <a:pt x="4585" y="1004"/>
                  </a:cubicBezTo>
                  <a:cubicBezTo>
                    <a:pt x="4256" y="1049"/>
                    <a:pt x="3928" y="1069"/>
                    <a:pt x="3599" y="1069"/>
                  </a:cubicBezTo>
                  <a:cubicBezTo>
                    <a:pt x="3331" y="1069"/>
                    <a:pt x="3063" y="1056"/>
                    <a:pt x="2795" y="1031"/>
                  </a:cubicBezTo>
                  <a:cubicBezTo>
                    <a:pt x="2766" y="1035"/>
                    <a:pt x="2735" y="1038"/>
                    <a:pt x="2701" y="1038"/>
                  </a:cubicBezTo>
                  <a:cubicBezTo>
                    <a:pt x="2507" y="1038"/>
                    <a:pt x="2248" y="964"/>
                    <a:pt x="2225" y="733"/>
                  </a:cubicBezTo>
                  <a:cubicBezTo>
                    <a:pt x="2198" y="462"/>
                    <a:pt x="2415" y="435"/>
                    <a:pt x="2632" y="407"/>
                  </a:cubicBezTo>
                  <a:cubicBezTo>
                    <a:pt x="2876" y="380"/>
                    <a:pt x="3120" y="380"/>
                    <a:pt x="3364" y="326"/>
                  </a:cubicBezTo>
                  <a:cubicBezTo>
                    <a:pt x="3527" y="326"/>
                    <a:pt x="3687" y="323"/>
                    <a:pt x="3845" y="323"/>
                  </a:cubicBezTo>
                  <a:close/>
                  <a:moveTo>
                    <a:pt x="4693" y="1330"/>
                  </a:moveTo>
                  <a:cubicBezTo>
                    <a:pt x="4775" y="1547"/>
                    <a:pt x="4802" y="1764"/>
                    <a:pt x="4802" y="2008"/>
                  </a:cubicBezTo>
                  <a:cubicBezTo>
                    <a:pt x="4693" y="1926"/>
                    <a:pt x="4585" y="1818"/>
                    <a:pt x="4476" y="1791"/>
                  </a:cubicBezTo>
                  <a:cubicBezTo>
                    <a:pt x="4283" y="1662"/>
                    <a:pt x="4039" y="1584"/>
                    <a:pt x="3798" y="1584"/>
                  </a:cubicBezTo>
                  <a:cubicBezTo>
                    <a:pt x="3734" y="1584"/>
                    <a:pt x="3671" y="1590"/>
                    <a:pt x="3608" y="1601"/>
                  </a:cubicBezTo>
                  <a:cubicBezTo>
                    <a:pt x="3337" y="1628"/>
                    <a:pt x="3066" y="1764"/>
                    <a:pt x="2876" y="1926"/>
                  </a:cubicBezTo>
                  <a:cubicBezTo>
                    <a:pt x="2795" y="2008"/>
                    <a:pt x="2713" y="2035"/>
                    <a:pt x="2659" y="2089"/>
                  </a:cubicBezTo>
                  <a:cubicBezTo>
                    <a:pt x="2659" y="1872"/>
                    <a:pt x="2659" y="1655"/>
                    <a:pt x="2632" y="1411"/>
                  </a:cubicBezTo>
                  <a:cubicBezTo>
                    <a:pt x="2903" y="1411"/>
                    <a:pt x="3201" y="1384"/>
                    <a:pt x="3446" y="1384"/>
                  </a:cubicBezTo>
                  <a:cubicBezTo>
                    <a:pt x="3825" y="1384"/>
                    <a:pt x="4232" y="1357"/>
                    <a:pt x="4585" y="1330"/>
                  </a:cubicBezTo>
                  <a:close/>
                  <a:moveTo>
                    <a:pt x="3786" y="1906"/>
                  </a:moveTo>
                  <a:cubicBezTo>
                    <a:pt x="3977" y="1906"/>
                    <a:pt x="4153" y="1961"/>
                    <a:pt x="4314" y="2062"/>
                  </a:cubicBezTo>
                  <a:cubicBezTo>
                    <a:pt x="4531" y="2198"/>
                    <a:pt x="4666" y="2415"/>
                    <a:pt x="4856" y="2496"/>
                  </a:cubicBezTo>
                  <a:cubicBezTo>
                    <a:pt x="4910" y="2821"/>
                    <a:pt x="4910" y="3120"/>
                    <a:pt x="4937" y="3418"/>
                  </a:cubicBezTo>
                  <a:cubicBezTo>
                    <a:pt x="4964" y="3825"/>
                    <a:pt x="4964" y="4205"/>
                    <a:pt x="4992" y="4612"/>
                  </a:cubicBezTo>
                  <a:cubicBezTo>
                    <a:pt x="5046" y="4937"/>
                    <a:pt x="5046" y="5317"/>
                    <a:pt x="5100" y="5669"/>
                  </a:cubicBezTo>
                  <a:cubicBezTo>
                    <a:pt x="5181" y="5995"/>
                    <a:pt x="5263" y="6293"/>
                    <a:pt x="5398" y="6619"/>
                  </a:cubicBezTo>
                  <a:cubicBezTo>
                    <a:pt x="5344" y="6673"/>
                    <a:pt x="5317" y="6782"/>
                    <a:pt x="5236" y="6836"/>
                  </a:cubicBezTo>
                  <a:cubicBezTo>
                    <a:pt x="5100" y="6971"/>
                    <a:pt x="4964" y="7080"/>
                    <a:pt x="4829" y="7188"/>
                  </a:cubicBezTo>
                  <a:cubicBezTo>
                    <a:pt x="4531" y="7378"/>
                    <a:pt x="4151" y="7514"/>
                    <a:pt x="3744" y="7514"/>
                  </a:cubicBezTo>
                  <a:cubicBezTo>
                    <a:pt x="3418" y="7514"/>
                    <a:pt x="3147" y="7378"/>
                    <a:pt x="2876" y="7216"/>
                  </a:cubicBezTo>
                  <a:cubicBezTo>
                    <a:pt x="2665" y="7083"/>
                    <a:pt x="2505" y="6926"/>
                    <a:pt x="2296" y="6742"/>
                  </a:cubicBezTo>
                  <a:lnTo>
                    <a:pt x="2296" y="6742"/>
                  </a:lnTo>
                  <a:cubicBezTo>
                    <a:pt x="2304" y="6732"/>
                    <a:pt x="2316" y="6718"/>
                    <a:pt x="2333" y="6700"/>
                  </a:cubicBezTo>
                  <a:cubicBezTo>
                    <a:pt x="2659" y="6103"/>
                    <a:pt x="2605" y="5425"/>
                    <a:pt x="2605" y="4747"/>
                  </a:cubicBezTo>
                  <a:lnTo>
                    <a:pt x="2686" y="2496"/>
                  </a:lnTo>
                  <a:cubicBezTo>
                    <a:pt x="2795" y="2442"/>
                    <a:pt x="2876" y="2360"/>
                    <a:pt x="2930" y="2306"/>
                  </a:cubicBezTo>
                  <a:cubicBezTo>
                    <a:pt x="3093" y="2116"/>
                    <a:pt x="3310" y="1954"/>
                    <a:pt x="3581" y="1926"/>
                  </a:cubicBezTo>
                  <a:cubicBezTo>
                    <a:pt x="3651" y="1912"/>
                    <a:pt x="3720" y="1906"/>
                    <a:pt x="3786" y="1906"/>
                  </a:cubicBezTo>
                  <a:close/>
                  <a:moveTo>
                    <a:pt x="5615" y="7026"/>
                  </a:moveTo>
                  <a:cubicBezTo>
                    <a:pt x="5995" y="7704"/>
                    <a:pt x="6456" y="8328"/>
                    <a:pt x="6700" y="9060"/>
                  </a:cubicBezTo>
                  <a:cubicBezTo>
                    <a:pt x="6863" y="9630"/>
                    <a:pt x="6945" y="10199"/>
                    <a:pt x="6972" y="10769"/>
                  </a:cubicBezTo>
                  <a:cubicBezTo>
                    <a:pt x="6755" y="10823"/>
                    <a:pt x="6565" y="10850"/>
                    <a:pt x="6321" y="10877"/>
                  </a:cubicBezTo>
                  <a:cubicBezTo>
                    <a:pt x="6077" y="10904"/>
                    <a:pt x="5805" y="10904"/>
                    <a:pt x="5588" y="10904"/>
                  </a:cubicBezTo>
                  <a:cubicBezTo>
                    <a:pt x="5046" y="10959"/>
                    <a:pt x="4449" y="10959"/>
                    <a:pt x="3907" y="10959"/>
                  </a:cubicBezTo>
                  <a:cubicBezTo>
                    <a:pt x="3337" y="10959"/>
                    <a:pt x="2795" y="10904"/>
                    <a:pt x="2252" y="10823"/>
                  </a:cubicBezTo>
                  <a:cubicBezTo>
                    <a:pt x="1981" y="10769"/>
                    <a:pt x="1710" y="10742"/>
                    <a:pt x="1438" y="10660"/>
                  </a:cubicBezTo>
                  <a:cubicBezTo>
                    <a:pt x="1330" y="10633"/>
                    <a:pt x="1194" y="10606"/>
                    <a:pt x="1086" y="10606"/>
                  </a:cubicBezTo>
                  <a:cubicBezTo>
                    <a:pt x="842" y="10579"/>
                    <a:pt x="923" y="10335"/>
                    <a:pt x="923" y="10172"/>
                  </a:cubicBezTo>
                  <a:cubicBezTo>
                    <a:pt x="977" y="9521"/>
                    <a:pt x="1004" y="8789"/>
                    <a:pt x="1276" y="8165"/>
                  </a:cubicBezTo>
                  <a:cubicBezTo>
                    <a:pt x="1466" y="7731"/>
                    <a:pt x="1818" y="7378"/>
                    <a:pt x="2116" y="7026"/>
                  </a:cubicBezTo>
                  <a:cubicBezTo>
                    <a:pt x="2252" y="7243"/>
                    <a:pt x="2496" y="7405"/>
                    <a:pt x="2686" y="7568"/>
                  </a:cubicBezTo>
                  <a:cubicBezTo>
                    <a:pt x="3013" y="7744"/>
                    <a:pt x="3339" y="7897"/>
                    <a:pt x="3687" y="7897"/>
                  </a:cubicBezTo>
                  <a:cubicBezTo>
                    <a:pt x="3715" y="7897"/>
                    <a:pt x="3743" y="7896"/>
                    <a:pt x="3771" y="7894"/>
                  </a:cubicBezTo>
                  <a:cubicBezTo>
                    <a:pt x="4232" y="7894"/>
                    <a:pt x="4666" y="7731"/>
                    <a:pt x="5046" y="7487"/>
                  </a:cubicBezTo>
                  <a:cubicBezTo>
                    <a:pt x="5209" y="7378"/>
                    <a:pt x="5453" y="7216"/>
                    <a:pt x="5615" y="7026"/>
                  </a:cubicBezTo>
                  <a:close/>
                  <a:moveTo>
                    <a:pt x="896" y="10850"/>
                  </a:moveTo>
                  <a:cubicBezTo>
                    <a:pt x="977" y="10877"/>
                    <a:pt x="1032" y="10877"/>
                    <a:pt x="1113" y="10904"/>
                  </a:cubicBezTo>
                  <a:cubicBezTo>
                    <a:pt x="1249" y="10959"/>
                    <a:pt x="1384" y="10986"/>
                    <a:pt x="1466" y="11013"/>
                  </a:cubicBezTo>
                  <a:cubicBezTo>
                    <a:pt x="1737" y="11094"/>
                    <a:pt x="2008" y="11121"/>
                    <a:pt x="2279" y="11148"/>
                  </a:cubicBezTo>
                  <a:cubicBezTo>
                    <a:pt x="2822" y="11230"/>
                    <a:pt x="3418" y="11257"/>
                    <a:pt x="3988" y="11284"/>
                  </a:cubicBezTo>
                  <a:cubicBezTo>
                    <a:pt x="4155" y="11292"/>
                    <a:pt x="4319" y="11295"/>
                    <a:pt x="4483" y="11295"/>
                  </a:cubicBezTo>
                  <a:cubicBezTo>
                    <a:pt x="4878" y="11295"/>
                    <a:pt x="5267" y="11276"/>
                    <a:pt x="5670" y="11257"/>
                  </a:cubicBezTo>
                  <a:cubicBezTo>
                    <a:pt x="5914" y="11257"/>
                    <a:pt x="6185" y="11230"/>
                    <a:pt x="6429" y="11230"/>
                  </a:cubicBezTo>
                  <a:cubicBezTo>
                    <a:pt x="6619" y="11176"/>
                    <a:pt x="6836" y="11176"/>
                    <a:pt x="6999" y="11121"/>
                  </a:cubicBezTo>
                  <a:lnTo>
                    <a:pt x="6999" y="12233"/>
                  </a:lnTo>
                  <a:cubicBezTo>
                    <a:pt x="6890" y="12261"/>
                    <a:pt x="6809" y="12315"/>
                    <a:pt x="6700" y="12315"/>
                  </a:cubicBezTo>
                  <a:cubicBezTo>
                    <a:pt x="6483" y="12342"/>
                    <a:pt x="6294" y="12369"/>
                    <a:pt x="6131" y="12396"/>
                  </a:cubicBezTo>
                  <a:cubicBezTo>
                    <a:pt x="5860" y="12450"/>
                    <a:pt x="5507" y="12396"/>
                    <a:pt x="5236" y="12478"/>
                  </a:cubicBezTo>
                  <a:cubicBezTo>
                    <a:pt x="5073" y="12206"/>
                    <a:pt x="4829" y="11989"/>
                    <a:pt x="4558" y="11854"/>
                  </a:cubicBezTo>
                  <a:cubicBezTo>
                    <a:pt x="4376" y="11774"/>
                    <a:pt x="4176" y="11738"/>
                    <a:pt x="3972" y="11738"/>
                  </a:cubicBezTo>
                  <a:cubicBezTo>
                    <a:pt x="3689" y="11738"/>
                    <a:pt x="3400" y="11809"/>
                    <a:pt x="3147" y="11935"/>
                  </a:cubicBezTo>
                  <a:cubicBezTo>
                    <a:pt x="2930" y="12044"/>
                    <a:pt x="2740" y="12206"/>
                    <a:pt x="2550" y="12369"/>
                  </a:cubicBezTo>
                  <a:cubicBezTo>
                    <a:pt x="2415" y="12342"/>
                    <a:pt x="2252" y="12342"/>
                    <a:pt x="2089" y="12342"/>
                  </a:cubicBezTo>
                  <a:cubicBezTo>
                    <a:pt x="1927" y="12315"/>
                    <a:pt x="1710" y="12261"/>
                    <a:pt x="1547" y="12233"/>
                  </a:cubicBezTo>
                  <a:cubicBezTo>
                    <a:pt x="1303" y="12179"/>
                    <a:pt x="1032" y="12071"/>
                    <a:pt x="760" y="12044"/>
                  </a:cubicBezTo>
                  <a:cubicBezTo>
                    <a:pt x="842" y="11637"/>
                    <a:pt x="869" y="11257"/>
                    <a:pt x="896" y="10850"/>
                  </a:cubicBezTo>
                  <a:close/>
                  <a:moveTo>
                    <a:pt x="760" y="12315"/>
                  </a:moveTo>
                  <a:cubicBezTo>
                    <a:pt x="869" y="12342"/>
                    <a:pt x="923" y="12342"/>
                    <a:pt x="1032" y="12369"/>
                  </a:cubicBezTo>
                  <a:cubicBezTo>
                    <a:pt x="1249" y="12423"/>
                    <a:pt x="1411" y="12478"/>
                    <a:pt x="1601" y="12532"/>
                  </a:cubicBezTo>
                  <a:cubicBezTo>
                    <a:pt x="1789" y="12602"/>
                    <a:pt x="2058" y="12673"/>
                    <a:pt x="2303" y="12673"/>
                  </a:cubicBezTo>
                  <a:cubicBezTo>
                    <a:pt x="2341" y="12673"/>
                    <a:pt x="2379" y="12671"/>
                    <a:pt x="2415" y="12667"/>
                  </a:cubicBezTo>
                  <a:lnTo>
                    <a:pt x="2415" y="12667"/>
                  </a:lnTo>
                  <a:cubicBezTo>
                    <a:pt x="2415" y="12695"/>
                    <a:pt x="2388" y="12749"/>
                    <a:pt x="2388" y="12776"/>
                  </a:cubicBezTo>
                  <a:cubicBezTo>
                    <a:pt x="2388" y="12776"/>
                    <a:pt x="2388" y="12803"/>
                    <a:pt x="2361" y="12803"/>
                  </a:cubicBezTo>
                  <a:cubicBezTo>
                    <a:pt x="2116" y="13264"/>
                    <a:pt x="2008" y="13752"/>
                    <a:pt x="2144" y="14213"/>
                  </a:cubicBezTo>
                  <a:cubicBezTo>
                    <a:pt x="2089" y="14213"/>
                    <a:pt x="1981" y="14213"/>
                    <a:pt x="1872" y="14159"/>
                  </a:cubicBezTo>
                  <a:cubicBezTo>
                    <a:pt x="1682" y="14159"/>
                    <a:pt x="1520" y="14132"/>
                    <a:pt x="1303" y="14105"/>
                  </a:cubicBezTo>
                  <a:cubicBezTo>
                    <a:pt x="1140" y="14078"/>
                    <a:pt x="977" y="14024"/>
                    <a:pt x="760" y="13996"/>
                  </a:cubicBezTo>
                  <a:cubicBezTo>
                    <a:pt x="733" y="13996"/>
                    <a:pt x="652" y="13969"/>
                    <a:pt x="625" y="13969"/>
                  </a:cubicBezTo>
                  <a:cubicBezTo>
                    <a:pt x="652" y="13400"/>
                    <a:pt x="706" y="12857"/>
                    <a:pt x="760" y="12315"/>
                  </a:cubicBezTo>
                  <a:close/>
                  <a:moveTo>
                    <a:pt x="6999" y="12532"/>
                  </a:moveTo>
                  <a:lnTo>
                    <a:pt x="6999" y="13183"/>
                  </a:lnTo>
                  <a:cubicBezTo>
                    <a:pt x="6999" y="13535"/>
                    <a:pt x="7026" y="13861"/>
                    <a:pt x="7026" y="14241"/>
                  </a:cubicBezTo>
                  <a:cubicBezTo>
                    <a:pt x="6945" y="14241"/>
                    <a:pt x="6836" y="14241"/>
                    <a:pt x="6728" y="14268"/>
                  </a:cubicBezTo>
                  <a:cubicBezTo>
                    <a:pt x="6565" y="14268"/>
                    <a:pt x="6375" y="14295"/>
                    <a:pt x="6239" y="14295"/>
                  </a:cubicBezTo>
                  <a:cubicBezTo>
                    <a:pt x="6163" y="14295"/>
                    <a:pt x="6061" y="14291"/>
                    <a:pt x="5954" y="14291"/>
                  </a:cubicBezTo>
                  <a:cubicBezTo>
                    <a:pt x="5793" y="14291"/>
                    <a:pt x="5621" y="14300"/>
                    <a:pt x="5507" y="14349"/>
                  </a:cubicBezTo>
                  <a:cubicBezTo>
                    <a:pt x="5643" y="13807"/>
                    <a:pt x="5615" y="13183"/>
                    <a:pt x="5371" y="12695"/>
                  </a:cubicBezTo>
                  <a:lnTo>
                    <a:pt x="5371" y="12695"/>
                  </a:lnTo>
                  <a:cubicBezTo>
                    <a:pt x="5437" y="12708"/>
                    <a:pt x="5503" y="12713"/>
                    <a:pt x="5571" y="12713"/>
                  </a:cubicBezTo>
                  <a:cubicBezTo>
                    <a:pt x="5783" y="12713"/>
                    <a:pt x="6000" y="12661"/>
                    <a:pt x="6185" y="12640"/>
                  </a:cubicBezTo>
                  <a:cubicBezTo>
                    <a:pt x="6348" y="12613"/>
                    <a:pt x="6565" y="12613"/>
                    <a:pt x="6728" y="12586"/>
                  </a:cubicBezTo>
                  <a:cubicBezTo>
                    <a:pt x="6782" y="12586"/>
                    <a:pt x="6890" y="12532"/>
                    <a:pt x="6999" y="12532"/>
                  </a:cubicBezTo>
                  <a:close/>
                  <a:moveTo>
                    <a:pt x="3898" y="12021"/>
                  </a:moveTo>
                  <a:cubicBezTo>
                    <a:pt x="4018" y="12021"/>
                    <a:pt x="4140" y="12037"/>
                    <a:pt x="4259" y="12071"/>
                  </a:cubicBezTo>
                  <a:cubicBezTo>
                    <a:pt x="4802" y="12206"/>
                    <a:pt x="5100" y="12776"/>
                    <a:pt x="5154" y="13291"/>
                  </a:cubicBezTo>
                  <a:cubicBezTo>
                    <a:pt x="5263" y="13861"/>
                    <a:pt x="5154" y="14512"/>
                    <a:pt x="4802" y="14892"/>
                  </a:cubicBezTo>
                  <a:cubicBezTo>
                    <a:pt x="4578" y="15126"/>
                    <a:pt x="4286" y="15227"/>
                    <a:pt x="3983" y="15227"/>
                  </a:cubicBezTo>
                  <a:cubicBezTo>
                    <a:pt x="3551" y="15227"/>
                    <a:pt x="3098" y="15021"/>
                    <a:pt x="2795" y="14702"/>
                  </a:cubicBezTo>
                  <a:cubicBezTo>
                    <a:pt x="2388" y="14268"/>
                    <a:pt x="2279" y="13698"/>
                    <a:pt x="2442" y="13129"/>
                  </a:cubicBezTo>
                  <a:cubicBezTo>
                    <a:pt x="2523" y="12884"/>
                    <a:pt x="2659" y="12640"/>
                    <a:pt x="2822" y="12478"/>
                  </a:cubicBezTo>
                  <a:cubicBezTo>
                    <a:pt x="2930" y="12369"/>
                    <a:pt x="3039" y="12315"/>
                    <a:pt x="3174" y="12206"/>
                  </a:cubicBezTo>
                  <a:cubicBezTo>
                    <a:pt x="3379" y="12095"/>
                    <a:pt x="3635" y="12021"/>
                    <a:pt x="3898" y="12021"/>
                  </a:cubicBezTo>
                  <a:close/>
                  <a:moveTo>
                    <a:pt x="598" y="14213"/>
                  </a:moveTo>
                  <a:cubicBezTo>
                    <a:pt x="625" y="14213"/>
                    <a:pt x="706" y="14241"/>
                    <a:pt x="733" y="14241"/>
                  </a:cubicBezTo>
                  <a:cubicBezTo>
                    <a:pt x="896" y="14295"/>
                    <a:pt x="1113" y="14349"/>
                    <a:pt x="1276" y="14376"/>
                  </a:cubicBezTo>
                  <a:cubicBezTo>
                    <a:pt x="1438" y="14403"/>
                    <a:pt x="1601" y="14430"/>
                    <a:pt x="1791" y="14430"/>
                  </a:cubicBezTo>
                  <a:cubicBezTo>
                    <a:pt x="1881" y="14430"/>
                    <a:pt x="1972" y="14443"/>
                    <a:pt x="2062" y="14443"/>
                  </a:cubicBezTo>
                  <a:cubicBezTo>
                    <a:pt x="2107" y="14443"/>
                    <a:pt x="2153" y="14440"/>
                    <a:pt x="2198" y="14430"/>
                  </a:cubicBezTo>
                  <a:cubicBezTo>
                    <a:pt x="2498" y="15091"/>
                    <a:pt x="3240" y="15529"/>
                    <a:pt x="3958" y="15529"/>
                  </a:cubicBezTo>
                  <a:cubicBezTo>
                    <a:pt x="4213" y="15529"/>
                    <a:pt x="4465" y="15474"/>
                    <a:pt x="4693" y="15353"/>
                  </a:cubicBezTo>
                  <a:cubicBezTo>
                    <a:pt x="4856" y="15244"/>
                    <a:pt x="4992" y="15136"/>
                    <a:pt x="5100" y="14973"/>
                  </a:cubicBezTo>
                  <a:cubicBezTo>
                    <a:pt x="5181" y="14919"/>
                    <a:pt x="5209" y="14810"/>
                    <a:pt x="5263" y="14729"/>
                  </a:cubicBezTo>
                  <a:cubicBezTo>
                    <a:pt x="5342" y="14591"/>
                    <a:pt x="5449" y="14553"/>
                    <a:pt x="5574" y="14553"/>
                  </a:cubicBezTo>
                  <a:cubicBezTo>
                    <a:pt x="5622" y="14553"/>
                    <a:pt x="5672" y="14559"/>
                    <a:pt x="5724" y="14566"/>
                  </a:cubicBezTo>
                  <a:lnTo>
                    <a:pt x="6266" y="14566"/>
                  </a:lnTo>
                  <a:cubicBezTo>
                    <a:pt x="6483" y="14566"/>
                    <a:pt x="6782" y="14566"/>
                    <a:pt x="7026" y="14458"/>
                  </a:cubicBezTo>
                  <a:cubicBezTo>
                    <a:pt x="7026" y="14810"/>
                    <a:pt x="7053" y="15136"/>
                    <a:pt x="7053" y="15488"/>
                  </a:cubicBezTo>
                  <a:lnTo>
                    <a:pt x="7053" y="15732"/>
                  </a:lnTo>
                  <a:cubicBezTo>
                    <a:pt x="6972" y="15760"/>
                    <a:pt x="6890" y="15787"/>
                    <a:pt x="6782" y="15814"/>
                  </a:cubicBezTo>
                  <a:cubicBezTo>
                    <a:pt x="6700" y="15868"/>
                    <a:pt x="6565" y="15922"/>
                    <a:pt x="6456" y="15949"/>
                  </a:cubicBezTo>
                  <a:cubicBezTo>
                    <a:pt x="6185" y="16031"/>
                    <a:pt x="5941" y="16058"/>
                    <a:pt x="5670" y="16085"/>
                  </a:cubicBezTo>
                  <a:cubicBezTo>
                    <a:pt x="5222" y="16146"/>
                    <a:pt x="4744" y="16177"/>
                    <a:pt x="4270" y="16177"/>
                  </a:cubicBezTo>
                  <a:cubicBezTo>
                    <a:pt x="4112" y="16177"/>
                    <a:pt x="3954" y="16173"/>
                    <a:pt x="3798" y="16166"/>
                  </a:cubicBezTo>
                  <a:cubicBezTo>
                    <a:pt x="3201" y="16139"/>
                    <a:pt x="2605" y="16058"/>
                    <a:pt x="2008" y="15949"/>
                  </a:cubicBezTo>
                  <a:cubicBezTo>
                    <a:pt x="1520" y="15868"/>
                    <a:pt x="1032" y="15678"/>
                    <a:pt x="516" y="15570"/>
                  </a:cubicBezTo>
                  <a:cubicBezTo>
                    <a:pt x="570" y="15298"/>
                    <a:pt x="570" y="15054"/>
                    <a:pt x="570" y="14810"/>
                  </a:cubicBezTo>
                  <a:cubicBezTo>
                    <a:pt x="570" y="14620"/>
                    <a:pt x="598" y="14403"/>
                    <a:pt x="598" y="14213"/>
                  </a:cubicBezTo>
                  <a:close/>
                  <a:moveTo>
                    <a:pt x="516" y="15787"/>
                  </a:moveTo>
                  <a:cubicBezTo>
                    <a:pt x="977" y="16031"/>
                    <a:pt x="1520" y="16166"/>
                    <a:pt x="2008" y="16275"/>
                  </a:cubicBezTo>
                  <a:cubicBezTo>
                    <a:pt x="2632" y="16383"/>
                    <a:pt x="3283" y="16438"/>
                    <a:pt x="3880" y="16465"/>
                  </a:cubicBezTo>
                  <a:cubicBezTo>
                    <a:pt x="4070" y="16481"/>
                    <a:pt x="4259" y="16487"/>
                    <a:pt x="4446" y="16487"/>
                  </a:cubicBezTo>
                  <a:cubicBezTo>
                    <a:pt x="4898" y="16487"/>
                    <a:pt x="5345" y="16449"/>
                    <a:pt x="5805" y="16411"/>
                  </a:cubicBezTo>
                  <a:cubicBezTo>
                    <a:pt x="6077" y="16383"/>
                    <a:pt x="6348" y="16329"/>
                    <a:pt x="6592" y="16275"/>
                  </a:cubicBezTo>
                  <a:cubicBezTo>
                    <a:pt x="6728" y="16248"/>
                    <a:pt x="6972" y="16166"/>
                    <a:pt x="7107" y="16058"/>
                  </a:cubicBezTo>
                  <a:lnTo>
                    <a:pt x="7107" y="16058"/>
                  </a:lnTo>
                  <a:cubicBezTo>
                    <a:pt x="7107" y="16600"/>
                    <a:pt x="7107" y="17116"/>
                    <a:pt x="6999" y="17631"/>
                  </a:cubicBezTo>
                  <a:cubicBezTo>
                    <a:pt x="6972" y="17875"/>
                    <a:pt x="6863" y="18065"/>
                    <a:pt x="6728" y="18228"/>
                  </a:cubicBezTo>
                  <a:cubicBezTo>
                    <a:pt x="6538" y="18472"/>
                    <a:pt x="6212" y="18580"/>
                    <a:pt x="5914" y="18689"/>
                  </a:cubicBezTo>
                  <a:cubicBezTo>
                    <a:pt x="5396" y="18840"/>
                    <a:pt x="4895" y="18922"/>
                    <a:pt x="4384" y="18922"/>
                  </a:cubicBezTo>
                  <a:cubicBezTo>
                    <a:pt x="4253" y="18922"/>
                    <a:pt x="4121" y="18917"/>
                    <a:pt x="3988" y="18906"/>
                  </a:cubicBezTo>
                  <a:cubicBezTo>
                    <a:pt x="3039" y="18879"/>
                    <a:pt x="1954" y="18825"/>
                    <a:pt x="1167" y="18228"/>
                  </a:cubicBezTo>
                  <a:cubicBezTo>
                    <a:pt x="706" y="17902"/>
                    <a:pt x="516" y="17414"/>
                    <a:pt x="516" y="16872"/>
                  </a:cubicBezTo>
                  <a:lnTo>
                    <a:pt x="516" y="15787"/>
                  </a:lnTo>
                  <a:close/>
                  <a:moveTo>
                    <a:pt x="4259" y="1"/>
                  </a:moveTo>
                  <a:cubicBezTo>
                    <a:pt x="3934" y="1"/>
                    <a:pt x="3608" y="1"/>
                    <a:pt x="3310" y="28"/>
                  </a:cubicBezTo>
                  <a:cubicBezTo>
                    <a:pt x="2957" y="55"/>
                    <a:pt x="2632" y="28"/>
                    <a:pt x="2279" y="109"/>
                  </a:cubicBezTo>
                  <a:cubicBezTo>
                    <a:pt x="1655" y="272"/>
                    <a:pt x="1655" y="1194"/>
                    <a:pt x="2252" y="1384"/>
                  </a:cubicBezTo>
                  <a:cubicBezTo>
                    <a:pt x="2279" y="1384"/>
                    <a:pt x="2279" y="1384"/>
                    <a:pt x="2306" y="1411"/>
                  </a:cubicBezTo>
                  <a:cubicBezTo>
                    <a:pt x="2279" y="2171"/>
                    <a:pt x="2252" y="2957"/>
                    <a:pt x="2171" y="3689"/>
                  </a:cubicBezTo>
                  <a:cubicBezTo>
                    <a:pt x="2144" y="4096"/>
                    <a:pt x="2116" y="4503"/>
                    <a:pt x="2116" y="4910"/>
                  </a:cubicBezTo>
                  <a:cubicBezTo>
                    <a:pt x="2116" y="5263"/>
                    <a:pt x="2116" y="5615"/>
                    <a:pt x="2035" y="5968"/>
                  </a:cubicBezTo>
                  <a:cubicBezTo>
                    <a:pt x="1899" y="6619"/>
                    <a:pt x="1438" y="7053"/>
                    <a:pt x="1059" y="7595"/>
                  </a:cubicBezTo>
                  <a:cubicBezTo>
                    <a:pt x="679" y="8165"/>
                    <a:pt x="598" y="8843"/>
                    <a:pt x="516" y="9521"/>
                  </a:cubicBezTo>
                  <a:cubicBezTo>
                    <a:pt x="381" y="11121"/>
                    <a:pt x="245" y="12667"/>
                    <a:pt x="136" y="14268"/>
                  </a:cubicBezTo>
                  <a:cubicBezTo>
                    <a:pt x="109" y="15027"/>
                    <a:pt x="82" y="15787"/>
                    <a:pt x="55" y="16546"/>
                  </a:cubicBezTo>
                  <a:cubicBezTo>
                    <a:pt x="1" y="17143"/>
                    <a:pt x="55" y="17767"/>
                    <a:pt x="408" y="18228"/>
                  </a:cubicBezTo>
                  <a:cubicBezTo>
                    <a:pt x="1059" y="19042"/>
                    <a:pt x="2225" y="19286"/>
                    <a:pt x="3229" y="19367"/>
                  </a:cubicBezTo>
                  <a:cubicBezTo>
                    <a:pt x="3542" y="19383"/>
                    <a:pt x="3864" y="19398"/>
                    <a:pt x="4195" y="19398"/>
                  </a:cubicBezTo>
                  <a:cubicBezTo>
                    <a:pt x="4438" y="19398"/>
                    <a:pt x="4685" y="19390"/>
                    <a:pt x="4937" y="19367"/>
                  </a:cubicBezTo>
                  <a:cubicBezTo>
                    <a:pt x="5588" y="19286"/>
                    <a:pt x="6321" y="19123"/>
                    <a:pt x="6836" y="18716"/>
                  </a:cubicBezTo>
                  <a:cubicBezTo>
                    <a:pt x="7270" y="18336"/>
                    <a:pt x="7406" y="17821"/>
                    <a:pt x="7433" y="17278"/>
                  </a:cubicBezTo>
                  <a:cubicBezTo>
                    <a:pt x="7568" y="16438"/>
                    <a:pt x="7541" y="15651"/>
                    <a:pt x="7514" y="14892"/>
                  </a:cubicBezTo>
                  <a:cubicBezTo>
                    <a:pt x="7487" y="14078"/>
                    <a:pt x="7406" y="13291"/>
                    <a:pt x="7406" y="12478"/>
                  </a:cubicBezTo>
                  <a:cubicBezTo>
                    <a:pt x="7406" y="11772"/>
                    <a:pt x="7406" y="11094"/>
                    <a:pt x="7351" y="10362"/>
                  </a:cubicBezTo>
                  <a:cubicBezTo>
                    <a:pt x="7270" y="9684"/>
                    <a:pt x="7134" y="9006"/>
                    <a:pt x="6863" y="8409"/>
                  </a:cubicBezTo>
                  <a:cubicBezTo>
                    <a:pt x="6592" y="7785"/>
                    <a:pt x="6185" y="7297"/>
                    <a:pt x="5887" y="6700"/>
                  </a:cubicBezTo>
                  <a:cubicBezTo>
                    <a:pt x="5751" y="6429"/>
                    <a:pt x="5615" y="6131"/>
                    <a:pt x="5507" y="5832"/>
                  </a:cubicBezTo>
                  <a:cubicBezTo>
                    <a:pt x="5398" y="5480"/>
                    <a:pt x="5398" y="5127"/>
                    <a:pt x="5371" y="4747"/>
                  </a:cubicBezTo>
                  <a:cubicBezTo>
                    <a:pt x="5344" y="3934"/>
                    <a:pt x="5263" y="3120"/>
                    <a:pt x="5209" y="2306"/>
                  </a:cubicBezTo>
                  <a:cubicBezTo>
                    <a:pt x="5209" y="2089"/>
                    <a:pt x="5154" y="1926"/>
                    <a:pt x="5154" y="1737"/>
                  </a:cubicBezTo>
                  <a:cubicBezTo>
                    <a:pt x="5154" y="1547"/>
                    <a:pt x="5127" y="1411"/>
                    <a:pt x="5127" y="1248"/>
                  </a:cubicBezTo>
                  <a:cubicBezTo>
                    <a:pt x="5236" y="1221"/>
                    <a:pt x="5317" y="1140"/>
                    <a:pt x="5371" y="1086"/>
                  </a:cubicBezTo>
                  <a:cubicBezTo>
                    <a:pt x="5588" y="869"/>
                    <a:pt x="5615" y="516"/>
                    <a:pt x="5398" y="299"/>
                  </a:cubicBezTo>
                  <a:cubicBezTo>
                    <a:pt x="5127" y="1"/>
                    <a:pt x="4639" y="28"/>
                    <a:pt x="4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57"/>
            <p:cNvSpPr/>
            <p:nvPr/>
          </p:nvSpPr>
          <p:spPr>
            <a:xfrm>
              <a:off x="1145725" y="2563825"/>
              <a:ext cx="42050" cy="43600"/>
            </a:xfrm>
            <a:custGeom>
              <a:avLst/>
              <a:gdLst/>
              <a:ahLst/>
              <a:cxnLst/>
              <a:rect l="l" t="t" r="r" b="b"/>
              <a:pathLst>
                <a:path w="1682" h="1744" extrusionOk="0">
                  <a:moveTo>
                    <a:pt x="905" y="256"/>
                  </a:moveTo>
                  <a:cubicBezTo>
                    <a:pt x="1008" y="256"/>
                    <a:pt x="1116" y="294"/>
                    <a:pt x="1221" y="384"/>
                  </a:cubicBezTo>
                  <a:cubicBezTo>
                    <a:pt x="1674" y="678"/>
                    <a:pt x="1157" y="1470"/>
                    <a:pt x="701" y="1470"/>
                  </a:cubicBezTo>
                  <a:cubicBezTo>
                    <a:pt x="693" y="1470"/>
                    <a:pt x="686" y="1469"/>
                    <a:pt x="678" y="1469"/>
                  </a:cubicBezTo>
                  <a:cubicBezTo>
                    <a:pt x="298" y="1415"/>
                    <a:pt x="190" y="1089"/>
                    <a:pt x="298" y="791"/>
                  </a:cubicBezTo>
                  <a:cubicBezTo>
                    <a:pt x="397" y="516"/>
                    <a:pt x="636" y="256"/>
                    <a:pt x="905" y="256"/>
                  </a:cubicBezTo>
                  <a:close/>
                  <a:moveTo>
                    <a:pt x="928" y="1"/>
                  </a:moveTo>
                  <a:cubicBezTo>
                    <a:pt x="660" y="1"/>
                    <a:pt x="420" y="131"/>
                    <a:pt x="271" y="330"/>
                  </a:cubicBezTo>
                  <a:cubicBezTo>
                    <a:pt x="81" y="547"/>
                    <a:pt x="0" y="818"/>
                    <a:pt x="27" y="1089"/>
                  </a:cubicBezTo>
                  <a:cubicBezTo>
                    <a:pt x="54" y="1279"/>
                    <a:pt x="136" y="1469"/>
                    <a:pt x="298" y="1605"/>
                  </a:cubicBezTo>
                  <a:cubicBezTo>
                    <a:pt x="428" y="1701"/>
                    <a:pt x="569" y="1743"/>
                    <a:pt x="709" y="1743"/>
                  </a:cubicBezTo>
                  <a:cubicBezTo>
                    <a:pt x="1040" y="1743"/>
                    <a:pt x="1367" y="1511"/>
                    <a:pt x="1519" y="1225"/>
                  </a:cubicBezTo>
                  <a:cubicBezTo>
                    <a:pt x="1628" y="954"/>
                    <a:pt x="1682" y="655"/>
                    <a:pt x="1573" y="411"/>
                  </a:cubicBezTo>
                  <a:cubicBezTo>
                    <a:pt x="1492" y="167"/>
                    <a:pt x="1248" y="31"/>
                    <a:pt x="1004" y="4"/>
                  </a:cubicBezTo>
                  <a:cubicBezTo>
                    <a:pt x="978" y="2"/>
                    <a:pt x="953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7"/>
            <p:cNvSpPr/>
            <p:nvPr/>
          </p:nvSpPr>
          <p:spPr>
            <a:xfrm>
              <a:off x="1288125" y="2521900"/>
              <a:ext cx="194625" cy="421775"/>
            </a:xfrm>
            <a:custGeom>
              <a:avLst/>
              <a:gdLst/>
              <a:ahLst/>
              <a:cxnLst/>
              <a:rect l="l" t="t" r="r" b="b"/>
              <a:pathLst>
                <a:path w="7785" h="16871" extrusionOk="0">
                  <a:moveTo>
                    <a:pt x="4204" y="434"/>
                  </a:moveTo>
                  <a:cubicBezTo>
                    <a:pt x="4394" y="434"/>
                    <a:pt x="4638" y="488"/>
                    <a:pt x="4801" y="596"/>
                  </a:cubicBezTo>
                  <a:cubicBezTo>
                    <a:pt x="4991" y="651"/>
                    <a:pt x="5072" y="786"/>
                    <a:pt x="5235" y="895"/>
                  </a:cubicBezTo>
                  <a:cubicBezTo>
                    <a:pt x="5315" y="952"/>
                    <a:pt x="5390" y="975"/>
                    <a:pt x="5462" y="975"/>
                  </a:cubicBezTo>
                  <a:cubicBezTo>
                    <a:pt x="5562" y="975"/>
                    <a:pt x="5656" y="931"/>
                    <a:pt x="5750" y="868"/>
                  </a:cubicBezTo>
                  <a:cubicBezTo>
                    <a:pt x="5852" y="807"/>
                    <a:pt x="5954" y="776"/>
                    <a:pt x="6044" y="776"/>
                  </a:cubicBezTo>
                  <a:cubicBezTo>
                    <a:pt x="6074" y="776"/>
                    <a:pt x="6103" y="779"/>
                    <a:pt x="6130" y="786"/>
                  </a:cubicBezTo>
                  <a:cubicBezTo>
                    <a:pt x="6591" y="1030"/>
                    <a:pt x="7052" y="1519"/>
                    <a:pt x="7079" y="2061"/>
                  </a:cubicBezTo>
                  <a:cubicBezTo>
                    <a:pt x="7079" y="2387"/>
                    <a:pt x="6944" y="2685"/>
                    <a:pt x="6700" y="2929"/>
                  </a:cubicBezTo>
                  <a:cubicBezTo>
                    <a:pt x="6456" y="3173"/>
                    <a:pt x="6157" y="3200"/>
                    <a:pt x="5859" y="3336"/>
                  </a:cubicBezTo>
                  <a:cubicBezTo>
                    <a:pt x="5560" y="3471"/>
                    <a:pt x="5669" y="3770"/>
                    <a:pt x="5777" y="3987"/>
                  </a:cubicBezTo>
                  <a:cubicBezTo>
                    <a:pt x="5967" y="4258"/>
                    <a:pt x="5886" y="4529"/>
                    <a:pt x="5723" y="4773"/>
                  </a:cubicBezTo>
                  <a:cubicBezTo>
                    <a:pt x="5642" y="4855"/>
                    <a:pt x="5560" y="4963"/>
                    <a:pt x="5452" y="4990"/>
                  </a:cubicBezTo>
                  <a:cubicBezTo>
                    <a:pt x="5343" y="5045"/>
                    <a:pt x="5235" y="5045"/>
                    <a:pt x="5181" y="5126"/>
                  </a:cubicBezTo>
                  <a:cubicBezTo>
                    <a:pt x="4991" y="5370"/>
                    <a:pt x="5072" y="5750"/>
                    <a:pt x="4828" y="5940"/>
                  </a:cubicBezTo>
                  <a:cubicBezTo>
                    <a:pt x="4722" y="6046"/>
                    <a:pt x="4583" y="6101"/>
                    <a:pt x="4438" y="6101"/>
                  </a:cubicBezTo>
                  <a:cubicBezTo>
                    <a:pt x="4322" y="6101"/>
                    <a:pt x="4204" y="6066"/>
                    <a:pt x="4096" y="5994"/>
                  </a:cubicBezTo>
                  <a:cubicBezTo>
                    <a:pt x="3716" y="5669"/>
                    <a:pt x="3879" y="5207"/>
                    <a:pt x="4096" y="4909"/>
                  </a:cubicBezTo>
                  <a:cubicBezTo>
                    <a:pt x="4150" y="4801"/>
                    <a:pt x="4096" y="4692"/>
                    <a:pt x="4014" y="4638"/>
                  </a:cubicBezTo>
                  <a:cubicBezTo>
                    <a:pt x="3580" y="4367"/>
                    <a:pt x="3445" y="3878"/>
                    <a:pt x="3553" y="3363"/>
                  </a:cubicBezTo>
                  <a:cubicBezTo>
                    <a:pt x="3580" y="3227"/>
                    <a:pt x="3472" y="3092"/>
                    <a:pt x="3336" y="3092"/>
                  </a:cubicBezTo>
                  <a:cubicBezTo>
                    <a:pt x="3192" y="3092"/>
                    <a:pt x="3023" y="3128"/>
                    <a:pt x="2854" y="3128"/>
                  </a:cubicBezTo>
                  <a:cubicBezTo>
                    <a:pt x="2770" y="3128"/>
                    <a:pt x="2685" y="3119"/>
                    <a:pt x="2604" y="3092"/>
                  </a:cubicBezTo>
                  <a:cubicBezTo>
                    <a:pt x="2387" y="3065"/>
                    <a:pt x="2224" y="2956"/>
                    <a:pt x="2089" y="2821"/>
                  </a:cubicBezTo>
                  <a:cubicBezTo>
                    <a:pt x="1980" y="2712"/>
                    <a:pt x="1899" y="2604"/>
                    <a:pt x="1709" y="2604"/>
                  </a:cubicBezTo>
                  <a:cubicBezTo>
                    <a:pt x="1666" y="2589"/>
                    <a:pt x="1622" y="2584"/>
                    <a:pt x="1576" y="2584"/>
                  </a:cubicBezTo>
                  <a:cubicBezTo>
                    <a:pt x="1472" y="2584"/>
                    <a:pt x="1358" y="2609"/>
                    <a:pt x="1235" y="2609"/>
                  </a:cubicBezTo>
                  <a:cubicBezTo>
                    <a:pt x="1204" y="2609"/>
                    <a:pt x="1172" y="2608"/>
                    <a:pt x="1139" y="2604"/>
                  </a:cubicBezTo>
                  <a:cubicBezTo>
                    <a:pt x="814" y="2604"/>
                    <a:pt x="380" y="2359"/>
                    <a:pt x="434" y="1925"/>
                  </a:cubicBezTo>
                  <a:cubicBezTo>
                    <a:pt x="461" y="1736"/>
                    <a:pt x="597" y="1573"/>
                    <a:pt x="787" y="1546"/>
                  </a:cubicBezTo>
                  <a:cubicBezTo>
                    <a:pt x="949" y="1464"/>
                    <a:pt x="1194" y="1519"/>
                    <a:pt x="1356" y="1410"/>
                  </a:cubicBezTo>
                  <a:cubicBezTo>
                    <a:pt x="1492" y="1329"/>
                    <a:pt x="1546" y="1166"/>
                    <a:pt x="1682" y="1057"/>
                  </a:cubicBezTo>
                  <a:cubicBezTo>
                    <a:pt x="1817" y="922"/>
                    <a:pt x="2034" y="840"/>
                    <a:pt x="2224" y="786"/>
                  </a:cubicBezTo>
                  <a:cubicBezTo>
                    <a:pt x="2303" y="775"/>
                    <a:pt x="2382" y="768"/>
                    <a:pt x="2456" y="768"/>
                  </a:cubicBezTo>
                  <a:cubicBezTo>
                    <a:pt x="2562" y="768"/>
                    <a:pt x="2660" y="782"/>
                    <a:pt x="2740" y="813"/>
                  </a:cubicBezTo>
                  <a:cubicBezTo>
                    <a:pt x="2854" y="882"/>
                    <a:pt x="2968" y="989"/>
                    <a:pt x="3098" y="989"/>
                  </a:cubicBezTo>
                  <a:cubicBezTo>
                    <a:pt x="3122" y="989"/>
                    <a:pt x="3148" y="985"/>
                    <a:pt x="3174" y="976"/>
                  </a:cubicBezTo>
                  <a:cubicBezTo>
                    <a:pt x="3363" y="895"/>
                    <a:pt x="3418" y="732"/>
                    <a:pt x="3553" y="596"/>
                  </a:cubicBezTo>
                  <a:cubicBezTo>
                    <a:pt x="3716" y="461"/>
                    <a:pt x="3987" y="434"/>
                    <a:pt x="4204" y="434"/>
                  </a:cubicBezTo>
                  <a:close/>
                  <a:moveTo>
                    <a:pt x="597" y="2848"/>
                  </a:moveTo>
                  <a:lnTo>
                    <a:pt x="597" y="2848"/>
                  </a:lnTo>
                  <a:cubicBezTo>
                    <a:pt x="841" y="2983"/>
                    <a:pt x="1112" y="3065"/>
                    <a:pt x="1356" y="3065"/>
                  </a:cubicBezTo>
                  <a:cubicBezTo>
                    <a:pt x="1492" y="3065"/>
                    <a:pt x="1628" y="3038"/>
                    <a:pt x="1763" y="3038"/>
                  </a:cubicBezTo>
                  <a:cubicBezTo>
                    <a:pt x="1872" y="3038"/>
                    <a:pt x="1872" y="3092"/>
                    <a:pt x="1926" y="3173"/>
                  </a:cubicBezTo>
                  <a:cubicBezTo>
                    <a:pt x="2089" y="3363"/>
                    <a:pt x="2306" y="3499"/>
                    <a:pt x="2550" y="3580"/>
                  </a:cubicBezTo>
                  <a:cubicBezTo>
                    <a:pt x="2767" y="3634"/>
                    <a:pt x="2984" y="3634"/>
                    <a:pt x="3228" y="3634"/>
                  </a:cubicBezTo>
                  <a:cubicBezTo>
                    <a:pt x="3174" y="3878"/>
                    <a:pt x="3228" y="4122"/>
                    <a:pt x="3309" y="4312"/>
                  </a:cubicBezTo>
                  <a:cubicBezTo>
                    <a:pt x="3418" y="4584"/>
                    <a:pt x="3580" y="4746"/>
                    <a:pt x="3825" y="4936"/>
                  </a:cubicBezTo>
                  <a:cubicBezTo>
                    <a:pt x="3662" y="5235"/>
                    <a:pt x="3553" y="5614"/>
                    <a:pt x="3689" y="5940"/>
                  </a:cubicBezTo>
                  <a:cubicBezTo>
                    <a:pt x="3825" y="6238"/>
                    <a:pt x="4069" y="6482"/>
                    <a:pt x="4394" y="6564"/>
                  </a:cubicBezTo>
                  <a:cubicBezTo>
                    <a:pt x="4427" y="6566"/>
                    <a:pt x="4459" y="6568"/>
                    <a:pt x="4492" y="6568"/>
                  </a:cubicBezTo>
                  <a:cubicBezTo>
                    <a:pt x="4784" y="6568"/>
                    <a:pt x="5070" y="6458"/>
                    <a:pt x="5289" y="6238"/>
                  </a:cubicBezTo>
                  <a:cubicBezTo>
                    <a:pt x="5425" y="6103"/>
                    <a:pt x="5479" y="5940"/>
                    <a:pt x="5506" y="5777"/>
                  </a:cubicBezTo>
                  <a:cubicBezTo>
                    <a:pt x="5506" y="5696"/>
                    <a:pt x="5560" y="5669"/>
                    <a:pt x="5560" y="5614"/>
                  </a:cubicBezTo>
                  <a:lnTo>
                    <a:pt x="5588" y="5506"/>
                  </a:lnTo>
                  <a:cubicBezTo>
                    <a:pt x="5615" y="5506"/>
                    <a:pt x="5723" y="5479"/>
                    <a:pt x="5750" y="5479"/>
                  </a:cubicBezTo>
                  <a:cubicBezTo>
                    <a:pt x="6103" y="5343"/>
                    <a:pt x="6320" y="5018"/>
                    <a:pt x="6428" y="4692"/>
                  </a:cubicBezTo>
                  <a:cubicBezTo>
                    <a:pt x="6456" y="4529"/>
                    <a:pt x="6510" y="4339"/>
                    <a:pt x="6456" y="4177"/>
                  </a:cubicBezTo>
                  <a:cubicBezTo>
                    <a:pt x="6428" y="4068"/>
                    <a:pt x="6401" y="4014"/>
                    <a:pt x="6374" y="3905"/>
                  </a:cubicBezTo>
                  <a:cubicBezTo>
                    <a:pt x="6320" y="3878"/>
                    <a:pt x="6320" y="3851"/>
                    <a:pt x="6293" y="3797"/>
                  </a:cubicBezTo>
                  <a:cubicBezTo>
                    <a:pt x="6293" y="3797"/>
                    <a:pt x="6293" y="3770"/>
                    <a:pt x="6266" y="3770"/>
                  </a:cubicBezTo>
                  <a:cubicBezTo>
                    <a:pt x="6293" y="3770"/>
                    <a:pt x="6320" y="3743"/>
                    <a:pt x="6374" y="3743"/>
                  </a:cubicBezTo>
                  <a:cubicBezTo>
                    <a:pt x="6456" y="3716"/>
                    <a:pt x="6537" y="3661"/>
                    <a:pt x="6645" y="3634"/>
                  </a:cubicBezTo>
                  <a:cubicBezTo>
                    <a:pt x="6835" y="3580"/>
                    <a:pt x="6998" y="3444"/>
                    <a:pt x="7134" y="3309"/>
                  </a:cubicBezTo>
                  <a:cubicBezTo>
                    <a:pt x="7242" y="3200"/>
                    <a:pt x="7324" y="3092"/>
                    <a:pt x="7378" y="2983"/>
                  </a:cubicBezTo>
                  <a:lnTo>
                    <a:pt x="7378" y="3038"/>
                  </a:lnTo>
                  <a:cubicBezTo>
                    <a:pt x="7324" y="3227"/>
                    <a:pt x="7324" y="3499"/>
                    <a:pt x="7324" y="3824"/>
                  </a:cubicBezTo>
                  <a:cubicBezTo>
                    <a:pt x="7324" y="4367"/>
                    <a:pt x="7296" y="4936"/>
                    <a:pt x="7296" y="5479"/>
                  </a:cubicBezTo>
                  <a:cubicBezTo>
                    <a:pt x="7296" y="6591"/>
                    <a:pt x="7215" y="7703"/>
                    <a:pt x="7161" y="8842"/>
                  </a:cubicBezTo>
                  <a:cubicBezTo>
                    <a:pt x="7079" y="9927"/>
                    <a:pt x="6971" y="11012"/>
                    <a:pt x="6890" y="12124"/>
                  </a:cubicBezTo>
                  <a:cubicBezTo>
                    <a:pt x="6781" y="13209"/>
                    <a:pt x="6673" y="14321"/>
                    <a:pt x="6428" y="15406"/>
                  </a:cubicBezTo>
                  <a:cubicBezTo>
                    <a:pt x="6374" y="15759"/>
                    <a:pt x="6266" y="16138"/>
                    <a:pt x="5940" y="16328"/>
                  </a:cubicBezTo>
                  <a:cubicBezTo>
                    <a:pt x="5479" y="16518"/>
                    <a:pt x="4910" y="16518"/>
                    <a:pt x="4448" y="16518"/>
                  </a:cubicBezTo>
                  <a:cubicBezTo>
                    <a:pt x="4231" y="16518"/>
                    <a:pt x="4014" y="16522"/>
                    <a:pt x="3799" y="16522"/>
                  </a:cubicBezTo>
                  <a:cubicBezTo>
                    <a:pt x="3476" y="16522"/>
                    <a:pt x="3157" y="16513"/>
                    <a:pt x="2848" y="16464"/>
                  </a:cubicBezTo>
                  <a:cubicBezTo>
                    <a:pt x="2414" y="16355"/>
                    <a:pt x="1817" y="16247"/>
                    <a:pt x="1492" y="15921"/>
                  </a:cubicBezTo>
                  <a:cubicBezTo>
                    <a:pt x="1166" y="15623"/>
                    <a:pt x="1139" y="15026"/>
                    <a:pt x="1112" y="14619"/>
                  </a:cubicBezTo>
                  <a:cubicBezTo>
                    <a:pt x="1058" y="14077"/>
                    <a:pt x="1058" y="13589"/>
                    <a:pt x="1004" y="13046"/>
                  </a:cubicBezTo>
                  <a:cubicBezTo>
                    <a:pt x="977" y="11907"/>
                    <a:pt x="922" y="10795"/>
                    <a:pt x="868" y="9710"/>
                  </a:cubicBezTo>
                  <a:lnTo>
                    <a:pt x="787" y="5940"/>
                  </a:lnTo>
                  <a:cubicBezTo>
                    <a:pt x="787" y="5343"/>
                    <a:pt x="732" y="4719"/>
                    <a:pt x="705" y="4122"/>
                  </a:cubicBezTo>
                  <a:cubicBezTo>
                    <a:pt x="678" y="3851"/>
                    <a:pt x="678" y="3580"/>
                    <a:pt x="651" y="3309"/>
                  </a:cubicBezTo>
                  <a:cubicBezTo>
                    <a:pt x="597" y="3173"/>
                    <a:pt x="597" y="2983"/>
                    <a:pt x="597" y="2848"/>
                  </a:cubicBezTo>
                  <a:close/>
                  <a:moveTo>
                    <a:pt x="4096" y="1"/>
                  </a:moveTo>
                  <a:cubicBezTo>
                    <a:pt x="3731" y="1"/>
                    <a:pt x="3375" y="118"/>
                    <a:pt x="3119" y="352"/>
                  </a:cubicBezTo>
                  <a:lnTo>
                    <a:pt x="3011" y="461"/>
                  </a:lnTo>
                  <a:cubicBezTo>
                    <a:pt x="2902" y="379"/>
                    <a:pt x="2821" y="352"/>
                    <a:pt x="2712" y="325"/>
                  </a:cubicBezTo>
                  <a:cubicBezTo>
                    <a:pt x="2590" y="284"/>
                    <a:pt x="2468" y="264"/>
                    <a:pt x="2350" y="264"/>
                  </a:cubicBezTo>
                  <a:cubicBezTo>
                    <a:pt x="2231" y="264"/>
                    <a:pt x="2116" y="284"/>
                    <a:pt x="2007" y="325"/>
                  </a:cubicBezTo>
                  <a:cubicBezTo>
                    <a:pt x="1790" y="379"/>
                    <a:pt x="1628" y="461"/>
                    <a:pt x="1465" y="596"/>
                  </a:cubicBezTo>
                  <a:cubicBezTo>
                    <a:pt x="1356" y="651"/>
                    <a:pt x="1275" y="732"/>
                    <a:pt x="1221" y="786"/>
                  </a:cubicBezTo>
                  <a:cubicBezTo>
                    <a:pt x="1139" y="868"/>
                    <a:pt x="1112" y="976"/>
                    <a:pt x="1058" y="1003"/>
                  </a:cubicBezTo>
                  <a:cubicBezTo>
                    <a:pt x="949" y="1030"/>
                    <a:pt x="814" y="1030"/>
                    <a:pt x="705" y="1057"/>
                  </a:cubicBezTo>
                  <a:cubicBezTo>
                    <a:pt x="597" y="1112"/>
                    <a:pt x="543" y="1139"/>
                    <a:pt x="434" y="1166"/>
                  </a:cubicBezTo>
                  <a:cubicBezTo>
                    <a:pt x="271" y="1302"/>
                    <a:pt x="109" y="1464"/>
                    <a:pt x="54" y="1708"/>
                  </a:cubicBezTo>
                  <a:cubicBezTo>
                    <a:pt x="0" y="1980"/>
                    <a:pt x="54" y="2224"/>
                    <a:pt x="190" y="2414"/>
                  </a:cubicBezTo>
                  <a:cubicBezTo>
                    <a:pt x="136" y="2875"/>
                    <a:pt x="190" y="3363"/>
                    <a:pt x="244" y="3824"/>
                  </a:cubicBezTo>
                  <a:cubicBezTo>
                    <a:pt x="271" y="4394"/>
                    <a:pt x="298" y="4990"/>
                    <a:pt x="298" y="5587"/>
                  </a:cubicBezTo>
                  <a:cubicBezTo>
                    <a:pt x="298" y="6753"/>
                    <a:pt x="380" y="7947"/>
                    <a:pt x="407" y="9113"/>
                  </a:cubicBezTo>
                  <a:cubicBezTo>
                    <a:pt x="434" y="10280"/>
                    <a:pt x="515" y="11473"/>
                    <a:pt x="543" y="12694"/>
                  </a:cubicBezTo>
                  <a:cubicBezTo>
                    <a:pt x="543" y="13236"/>
                    <a:pt x="570" y="13806"/>
                    <a:pt x="651" y="14348"/>
                  </a:cubicBezTo>
                  <a:cubicBezTo>
                    <a:pt x="678" y="14836"/>
                    <a:pt x="732" y="15379"/>
                    <a:pt x="977" y="15813"/>
                  </a:cubicBezTo>
                  <a:cubicBezTo>
                    <a:pt x="1221" y="16247"/>
                    <a:pt x="1655" y="16437"/>
                    <a:pt x="2089" y="16599"/>
                  </a:cubicBezTo>
                  <a:cubicBezTo>
                    <a:pt x="2604" y="16762"/>
                    <a:pt x="3146" y="16844"/>
                    <a:pt x="3716" y="16871"/>
                  </a:cubicBezTo>
                  <a:cubicBezTo>
                    <a:pt x="4313" y="16871"/>
                    <a:pt x="4882" y="16871"/>
                    <a:pt x="5425" y="16789"/>
                  </a:cubicBezTo>
                  <a:cubicBezTo>
                    <a:pt x="5832" y="16735"/>
                    <a:pt x="6266" y="16654"/>
                    <a:pt x="6537" y="16328"/>
                  </a:cubicBezTo>
                  <a:cubicBezTo>
                    <a:pt x="6835" y="15948"/>
                    <a:pt x="6917" y="15433"/>
                    <a:pt x="6971" y="14999"/>
                  </a:cubicBezTo>
                  <a:cubicBezTo>
                    <a:pt x="7079" y="14457"/>
                    <a:pt x="7161" y="13914"/>
                    <a:pt x="7215" y="13372"/>
                  </a:cubicBezTo>
                  <a:cubicBezTo>
                    <a:pt x="7351" y="12178"/>
                    <a:pt x="7432" y="11012"/>
                    <a:pt x="7513" y="9791"/>
                  </a:cubicBezTo>
                  <a:cubicBezTo>
                    <a:pt x="7622" y="8462"/>
                    <a:pt x="7730" y="7133"/>
                    <a:pt x="7758" y="5804"/>
                  </a:cubicBezTo>
                  <a:cubicBezTo>
                    <a:pt x="7758" y="5180"/>
                    <a:pt x="7785" y="4502"/>
                    <a:pt x="7785" y="3851"/>
                  </a:cubicBezTo>
                  <a:cubicBezTo>
                    <a:pt x="7758" y="3526"/>
                    <a:pt x="7758" y="3200"/>
                    <a:pt x="7730" y="2848"/>
                  </a:cubicBezTo>
                  <a:cubicBezTo>
                    <a:pt x="7703" y="2224"/>
                    <a:pt x="7459" y="1437"/>
                    <a:pt x="7025" y="976"/>
                  </a:cubicBezTo>
                  <a:lnTo>
                    <a:pt x="6890" y="813"/>
                  </a:lnTo>
                  <a:cubicBezTo>
                    <a:pt x="6808" y="759"/>
                    <a:pt x="6754" y="678"/>
                    <a:pt x="6673" y="651"/>
                  </a:cubicBezTo>
                  <a:cubicBezTo>
                    <a:pt x="6537" y="542"/>
                    <a:pt x="6374" y="461"/>
                    <a:pt x="6157" y="434"/>
                  </a:cubicBezTo>
                  <a:cubicBezTo>
                    <a:pt x="6076" y="379"/>
                    <a:pt x="5967" y="379"/>
                    <a:pt x="5832" y="379"/>
                  </a:cubicBezTo>
                  <a:cubicBezTo>
                    <a:pt x="5696" y="379"/>
                    <a:pt x="5615" y="488"/>
                    <a:pt x="5479" y="515"/>
                  </a:cubicBezTo>
                  <a:lnTo>
                    <a:pt x="5452" y="515"/>
                  </a:lnTo>
                  <a:lnTo>
                    <a:pt x="5425" y="488"/>
                  </a:lnTo>
                  <a:lnTo>
                    <a:pt x="5316" y="379"/>
                  </a:lnTo>
                  <a:cubicBezTo>
                    <a:pt x="5262" y="325"/>
                    <a:pt x="5181" y="244"/>
                    <a:pt x="5072" y="217"/>
                  </a:cubicBezTo>
                  <a:cubicBezTo>
                    <a:pt x="4882" y="108"/>
                    <a:pt x="4638" y="54"/>
                    <a:pt x="4394" y="27"/>
                  </a:cubicBezTo>
                  <a:cubicBezTo>
                    <a:pt x="4295" y="9"/>
                    <a:pt x="4195" y="1"/>
                    <a:pt x="4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2" name="Google Shape;372;p57"/>
          <p:cNvSpPr/>
          <p:nvPr/>
        </p:nvSpPr>
        <p:spPr>
          <a:xfrm>
            <a:off x="5000126" y="2249086"/>
            <a:ext cx="327477" cy="585924"/>
          </a:xfrm>
          <a:custGeom>
            <a:avLst/>
            <a:gdLst/>
            <a:ahLst/>
            <a:cxnLst/>
            <a:rect l="l" t="t" r="r" b="b"/>
            <a:pathLst>
              <a:path w="11339" h="19400" extrusionOk="0">
                <a:moveTo>
                  <a:pt x="6101" y="318"/>
                </a:moveTo>
                <a:cubicBezTo>
                  <a:pt x="6229" y="318"/>
                  <a:pt x="6348" y="352"/>
                  <a:pt x="6429" y="481"/>
                </a:cubicBezTo>
                <a:cubicBezTo>
                  <a:pt x="6564" y="698"/>
                  <a:pt x="6483" y="969"/>
                  <a:pt x="6456" y="1159"/>
                </a:cubicBezTo>
                <a:cubicBezTo>
                  <a:pt x="6429" y="1403"/>
                  <a:pt x="6402" y="1647"/>
                  <a:pt x="6347" y="1837"/>
                </a:cubicBezTo>
                <a:cubicBezTo>
                  <a:pt x="6320" y="1972"/>
                  <a:pt x="6293" y="2162"/>
                  <a:pt x="6293" y="2325"/>
                </a:cubicBezTo>
                <a:cubicBezTo>
                  <a:pt x="6247" y="2321"/>
                  <a:pt x="6201" y="2319"/>
                  <a:pt x="6156" y="2319"/>
                </a:cubicBezTo>
                <a:cubicBezTo>
                  <a:pt x="6014" y="2319"/>
                  <a:pt x="5877" y="2335"/>
                  <a:pt x="5742" y="2335"/>
                </a:cubicBezTo>
                <a:cubicBezTo>
                  <a:pt x="5645" y="2335"/>
                  <a:pt x="5549" y="2327"/>
                  <a:pt x="5452" y="2298"/>
                </a:cubicBezTo>
                <a:cubicBezTo>
                  <a:pt x="5154" y="2216"/>
                  <a:pt x="5262" y="2054"/>
                  <a:pt x="5262" y="1810"/>
                </a:cubicBezTo>
                <a:cubicBezTo>
                  <a:pt x="5262" y="1565"/>
                  <a:pt x="5235" y="1376"/>
                  <a:pt x="5208" y="1132"/>
                </a:cubicBezTo>
                <a:cubicBezTo>
                  <a:pt x="5127" y="942"/>
                  <a:pt x="5073" y="698"/>
                  <a:pt x="5262" y="562"/>
                </a:cubicBezTo>
                <a:cubicBezTo>
                  <a:pt x="5452" y="453"/>
                  <a:pt x="5642" y="399"/>
                  <a:pt x="5832" y="345"/>
                </a:cubicBezTo>
                <a:cubicBezTo>
                  <a:pt x="5920" y="334"/>
                  <a:pt x="6013" y="318"/>
                  <a:pt x="6101" y="318"/>
                </a:cubicBezTo>
                <a:close/>
                <a:moveTo>
                  <a:pt x="5073" y="2705"/>
                </a:moveTo>
                <a:lnTo>
                  <a:pt x="4991" y="2759"/>
                </a:lnTo>
                <a:cubicBezTo>
                  <a:pt x="4856" y="2867"/>
                  <a:pt x="4720" y="2976"/>
                  <a:pt x="4584" y="3112"/>
                </a:cubicBezTo>
                <a:cubicBezTo>
                  <a:pt x="4313" y="3329"/>
                  <a:pt x="4042" y="3600"/>
                  <a:pt x="3825" y="3925"/>
                </a:cubicBezTo>
                <a:cubicBezTo>
                  <a:pt x="3364" y="4468"/>
                  <a:pt x="2903" y="5064"/>
                  <a:pt x="2740" y="5743"/>
                </a:cubicBezTo>
                <a:cubicBezTo>
                  <a:pt x="2740" y="5761"/>
                  <a:pt x="2753" y="5793"/>
                  <a:pt x="2761" y="5793"/>
                </a:cubicBezTo>
                <a:cubicBezTo>
                  <a:pt x="2764" y="5793"/>
                  <a:pt x="2767" y="5787"/>
                  <a:pt x="2767" y="5770"/>
                </a:cubicBezTo>
                <a:cubicBezTo>
                  <a:pt x="2957" y="5498"/>
                  <a:pt x="3147" y="5227"/>
                  <a:pt x="3337" y="4956"/>
                </a:cubicBezTo>
                <a:cubicBezTo>
                  <a:pt x="3554" y="4658"/>
                  <a:pt x="3771" y="4386"/>
                  <a:pt x="4015" y="4115"/>
                </a:cubicBezTo>
                <a:cubicBezTo>
                  <a:pt x="4259" y="3871"/>
                  <a:pt x="4503" y="3654"/>
                  <a:pt x="4774" y="3410"/>
                </a:cubicBezTo>
                <a:cubicBezTo>
                  <a:pt x="4910" y="3274"/>
                  <a:pt x="5073" y="3166"/>
                  <a:pt x="5208" y="3057"/>
                </a:cubicBezTo>
                <a:cubicBezTo>
                  <a:pt x="5317" y="3003"/>
                  <a:pt x="5398" y="2922"/>
                  <a:pt x="5507" y="2840"/>
                </a:cubicBezTo>
                <a:cubicBezTo>
                  <a:pt x="5534" y="2867"/>
                  <a:pt x="5588" y="2895"/>
                  <a:pt x="5615" y="2976"/>
                </a:cubicBezTo>
                <a:cubicBezTo>
                  <a:pt x="5669" y="3112"/>
                  <a:pt x="5724" y="3301"/>
                  <a:pt x="5751" y="3464"/>
                </a:cubicBezTo>
                <a:lnTo>
                  <a:pt x="5751" y="3654"/>
                </a:lnTo>
                <a:cubicBezTo>
                  <a:pt x="5751" y="3790"/>
                  <a:pt x="5724" y="3925"/>
                  <a:pt x="5724" y="4007"/>
                </a:cubicBezTo>
                <a:cubicBezTo>
                  <a:pt x="5588" y="4766"/>
                  <a:pt x="5127" y="5363"/>
                  <a:pt x="4639" y="5905"/>
                </a:cubicBezTo>
                <a:cubicBezTo>
                  <a:pt x="4530" y="6014"/>
                  <a:pt x="4422" y="6149"/>
                  <a:pt x="4286" y="6258"/>
                </a:cubicBezTo>
                <a:cubicBezTo>
                  <a:pt x="4259" y="6258"/>
                  <a:pt x="4259" y="6285"/>
                  <a:pt x="4259" y="6285"/>
                </a:cubicBezTo>
                <a:cubicBezTo>
                  <a:pt x="3852" y="6665"/>
                  <a:pt x="3418" y="7044"/>
                  <a:pt x="2930" y="7316"/>
                </a:cubicBezTo>
                <a:cubicBezTo>
                  <a:pt x="2525" y="7503"/>
                  <a:pt x="2093" y="7627"/>
                  <a:pt x="1675" y="7627"/>
                </a:cubicBezTo>
                <a:cubicBezTo>
                  <a:pt x="1366" y="7627"/>
                  <a:pt x="1064" y="7559"/>
                  <a:pt x="787" y="7397"/>
                </a:cubicBezTo>
                <a:cubicBezTo>
                  <a:pt x="1438" y="6502"/>
                  <a:pt x="1736" y="5363"/>
                  <a:pt x="2360" y="4468"/>
                </a:cubicBezTo>
                <a:cubicBezTo>
                  <a:pt x="2496" y="4224"/>
                  <a:pt x="2659" y="4007"/>
                  <a:pt x="2876" y="3844"/>
                </a:cubicBezTo>
                <a:cubicBezTo>
                  <a:pt x="3337" y="3518"/>
                  <a:pt x="3852" y="3139"/>
                  <a:pt x="4367" y="2867"/>
                </a:cubicBezTo>
                <a:cubicBezTo>
                  <a:pt x="4422" y="2840"/>
                  <a:pt x="4449" y="2840"/>
                  <a:pt x="4530" y="2786"/>
                </a:cubicBezTo>
                <a:cubicBezTo>
                  <a:pt x="4693" y="2732"/>
                  <a:pt x="4910" y="2732"/>
                  <a:pt x="5073" y="2705"/>
                </a:cubicBezTo>
                <a:close/>
                <a:moveTo>
                  <a:pt x="6602" y="2863"/>
                </a:moveTo>
                <a:cubicBezTo>
                  <a:pt x="6651" y="2863"/>
                  <a:pt x="6707" y="2879"/>
                  <a:pt x="6754" y="2895"/>
                </a:cubicBezTo>
                <a:cubicBezTo>
                  <a:pt x="7080" y="3003"/>
                  <a:pt x="7378" y="3084"/>
                  <a:pt x="7676" y="3247"/>
                </a:cubicBezTo>
                <a:cubicBezTo>
                  <a:pt x="8300" y="3518"/>
                  <a:pt x="8843" y="3871"/>
                  <a:pt x="9304" y="4359"/>
                </a:cubicBezTo>
                <a:cubicBezTo>
                  <a:pt x="10199" y="5227"/>
                  <a:pt x="10687" y="6475"/>
                  <a:pt x="10470" y="7750"/>
                </a:cubicBezTo>
                <a:cubicBezTo>
                  <a:pt x="10009" y="7424"/>
                  <a:pt x="9548" y="7234"/>
                  <a:pt x="9033" y="7072"/>
                </a:cubicBezTo>
                <a:cubicBezTo>
                  <a:pt x="8653" y="6963"/>
                  <a:pt x="8327" y="6828"/>
                  <a:pt x="7975" y="6665"/>
                </a:cubicBezTo>
                <a:cubicBezTo>
                  <a:pt x="7866" y="6583"/>
                  <a:pt x="7758" y="6556"/>
                  <a:pt x="7595" y="6475"/>
                </a:cubicBezTo>
                <a:cubicBezTo>
                  <a:pt x="7487" y="6421"/>
                  <a:pt x="7405" y="6258"/>
                  <a:pt x="7270" y="6177"/>
                </a:cubicBezTo>
                <a:cubicBezTo>
                  <a:pt x="7134" y="6041"/>
                  <a:pt x="6998" y="5905"/>
                  <a:pt x="6890" y="5770"/>
                </a:cubicBezTo>
                <a:cubicBezTo>
                  <a:pt x="6646" y="5498"/>
                  <a:pt x="6483" y="5173"/>
                  <a:pt x="6320" y="4820"/>
                </a:cubicBezTo>
                <a:cubicBezTo>
                  <a:pt x="6212" y="4549"/>
                  <a:pt x="6103" y="4278"/>
                  <a:pt x="6076" y="4007"/>
                </a:cubicBezTo>
                <a:cubicBezTo>
                  <a:pt x="6130" y="3708"/>
                  <a:pt x="6130" y="3410"/>
                  <a:pt x="6049" y="3139"/>
                </a:cubicBezTo>
                <a:lnTo>
                  <a:pt x="6049" y="3139"/>
                </a:lnTo>
                <a:cubicBezTo>
                  <a:pt x="6185" y="3220"/>
                  <a:pt x="6347" y="3301"/>
                  <a:pt x="6483" y="3356"/>
                </a:cubicBezTo>
                <a:cubicBezTo>
                  <a:pt x="6754" y="3546"/>
                  <a:pt x="7053" y="3735"/>
                  <a:pt x="7297" y="3952"/>
                </a:cubicBezTo>
                <a:cubicBezTo>
                  <a:pt x="7785" y="4359"/>
                  <a:pt x="8219" y="4902"/>
                  <a:pt x="8463" y="5498"/>
                </a:cubicBezTo>
                <a:cubicBezTo>
                  <a:pt x="8473" y="5528"/>
                  <a:pt x="8487" y="5540"/>
                  <a:pt x="8500" y="5540"/>
                </a:cubicBezTo>
                <a:cubicBezTo>
                  <a:pt x="8523" y="5540"/>
                  <a:pt x="8544" y="5506"/>
                  <a:pt x="8544" y="5471"/>
                </a:cubicBezTo>
                <a:cubicBezTo>
                  <a:pt x="8463" y="4793"/>
                  <a:pt x="8083" y="4224"/>
                  <a:pt x="7595" y="3735"/>
                </a:cubicBezTo>
                <a:cubicBezTo>
                  <a:pt x="7324" y="3518"/>
                  <a:pt x="7053" y="3274"/>
                  <a:pt x="6754" y="3057"/>
                </a:cubicBezTo>
                <a:cubicBezTo>
                  <a:pt x="6700" y="3030"/>
                  <a:pt x="6591" y="2976"/>
                  <a:pt x="6510" y="2895"/>
                </a:cubicBezTo>
                <a:cubicBezTo>
                  <a:pt x="6533" y="2872"/>
                  <a:pt x="6566" y="2863"/>
                  <a:pt x="6602" y="2863"/>
                </a:cubicBezTo>
                <a:close/>
                <a:moveTo>
                  <a:pt x="5778" y="4929"/>
                </a:moveTo>
                <a:lnTo>
                  <a:pt x="5778" y="4956"/>
                </a:lnTo>
                <a:cubicBezTo>
                  <a:pt x="5778" y="5200"/>
                  <a:pt x="5805" y="5444"/>
                  <a:pt x="5805" y="5661"/>
                </a:cubicBezTo>
                <a:cubicBezTo>
                  <a:pt x="5859" y="6122"/>
                  <a:pt x="5886" y="6583"/>
                  <a:pt x="5886" y="7017"/>
                </a:cubicBezTo>
                <a:cubicBezTo>
                  <a:pt x="5913" y="7940"/>
                  <a:pt x="5913" y="8862"/>
                  <a:pt x="5886" y="9784"/>
                </a:cubicBezTo>
                <a:cubicBezTo>
                  <a:pt x="5886" y="9825"/>
                  <a:pt x="5920" y="9845"/>
                  <a:pt x="5954" y="9845"/>
                </a:cubicBezTo>
                <a:cubicBezTo>
                  <a:pt x="5988" y="9845"/>
                  <a:pt x="6022" y="9825"/>
                  <a:pt x="6022" y="9784"/>
                </a:cubicBezTo>
                <a:cubicBezTo>
                  <a:pt x="6076" y="8862"/>
                  <a:pt x="6158" y="7912"/>
                  <a:pt x="6158" y="6990"/>
                </a:cubicBezTo>
                <a:lnTo>
                  <a:pt x="6158" y="5634"/>
                </a:lnTo>
                <a:lnTo>
                  <a:pt x="6158" y="5227"/>
                </a:lnTo>
                <a:cubicBezTo>
                  <a:pt x="6347" y="5661"/>
                  <a:pt x="6646" y="6068"/>
                  <a:pt x="6998" y="6394"/>
                </a:cubicBezTo>
                <a:cubicBezTo>
                  <a:pt x="7107" y="6475"/>
                  <a:pt x="7188" y="6556"/>
                  <a:pt x="7297" y="6665"/>
                </a:cubicBezTo>
                <a:cubicBezTo>
                  <a:pt x="7297" y="6855"/>
                  <a:pt x="7378" y="7099"/>
                  <a:pt x="7378" y="7289"/>
                </a:cubicBezTo>
                <a:cubicBezTo>
                  <a:pt x="7405" y="7641"/>
                  <a:pt x="7378" y="7967"/>
                  <a:pt x="7324" y="8319"/>
                </a:cubicBezTo>
                <a:cubicBezTo>
                  <a:pt x="7270" y="8997"/>
                  <a:pt x="7053" y="9676"/>
                  <a:pt x="6754" y="10245"/>
                </a:cubicBezTo>
                <a:cubicBezTo>
                  <a:pt x="6591" y="10543"/>
                  <a:pt x="6429" y="10815"/>
                  <a:pt x="6212" y="11086"/>
                </a:cubicBezTo>
                <a:cubicBezTo>
                  <a:pt x="6185" y="11140"/>
                  <a:pt x="6076" y="11303"/>
                  <a:pt x="6049" y="11303"/>
                </a:cubicBezTo>
                <a:lnTo>
                  <a:pt x="5913" y="11194"/>
                </a:lnTo>
                <a:cubicBezTo>
                  <a:pt x="5778" y="11086"/>
                  <a:pt x="5642" y="11005"/>
                  <a:pt x="5507" y="10869"/>
                </a:cubicBezTo>
                <a:cubicBezTo>
                  <a:pt x="4991" y="10354"/>
                  <a:pt x="4720" y="9703"/>
                  <a:pt x="4584" y="8997"/>
                </a:cubicBezTo>
                <a:cubicBezTo>
                  <a:pt x="4557" y="8726"/>
                  <a:pt x="4476" y="8455"/>
                  <a:pt x="4476" y="8184"/>
                </a:cubicBezTo>
                <a:cubicBezTo>
                  <a:pt x="4476" y="7912"/>
                  <a:pt x="4530" y="7641"/>
                  <a:pt x="4557" y="7370"/>
                </a:cubicBezTo>
                <a:cubicBezTo>
                  <a:pt x="4530" y="7072"/>
                  <a:pt x="4557" y="6773"/>
                  <a:pt x="4530" y="6529"/>
                </a:cubicBezTo>
                <a:lnTo>
                  <a:pt x="4828" y="6231"/>
                </a:lnTo>
                <a:cubicBezTo>
                  <a:pt x="5208" y="5851"/>
                  <a:pt x="5534" y="5390"/>
                  <a:pt x="5778" y="4929"/>
                </a:cubicBezTo>
                <a:close/>
                <a:moveTo>
                  <a:pt x="3635" y="7207"/>
                </a:moveTo>
                <a:lnTo>
                  <a:pt x="3635" y="7207"/>
                </a:lnTo>
                <a:cubicBezTo>
                  <a:pt x="3581" y="7316"/>
                  <a:pt x="3499" y="7370"/>
                  <a:pt x="3472" y="7478"/>
                </a:cubicBezTo>
                <a:cubicBezTo>
                  <a:pt x="3228" y="7777"/>
                  <a:pt x="3038" y="8129"/>
                  <a:pt x="2794" y="8428"/>
                </a:cubicBezTo>
                <a:cubicBezTo>
                  <a:pt x="2333" y="9025"/>
                  <a:pt x="1872" y="9648"/>
                  <a:pt x="1329" y="10191"/>
                </a:cubicBezTo>
                <a:cubicBezTo>
                  <a:pt x="1310" y="10210"/>
                  <a:pt x="1318" y="10229"/>
                  <a:pt x="1344" y="10229"/>
                </a:cubicBezTo>
                <a:cubicBezTo>
                  <a:pt x="1354" y="10229"/>
                  <a:pt x="1368" y="10226"/>
                  <a:pt x="1384" y="10218"/>
                </a:cubicBezTo>
                <a:cubicBezTo>
                  <a:pt x="1953" y="9703"/>
                  <a:pt x="2523" y="9242"/>
                  <a:pt x="3038" y="8618"/>
                </a:cubicBezTo>
                <a:cubicBezTo>
                  <a:pt x="3255" y="8346"/>
                  <a:pt x="3499" y="8048"/>
                  <a:pt x="3716" y="7777"/>
                </a:cubicBezTo>
                <a:cubicBezTo>
                  <a:pt x="3798" y="7614"/>
                  <a:pt x="3933" y="7478"/>
                  <a:pt x="4042" y="7316"/>
                </a:cubicBezTo>
                <a:lnTo>
                  <a:pt x="4042" y="7723"/>
                </a:lnTo>
                <a:cubicBezTo>
                  <a:pt x="4042" y="7885"/>
                  <a:pt x="4015" y="8048"/>
                  <a:pt x="3988" y="8211"/>
                </a:cubicBezTo>
                <a:cubicBezTo>
                  <a:pt x="3879" y="8862"/>
                  <a:pt x="3716" y="9486"/>
                  <a:pt x="3337" y="9974"/>
                </a:cubicBezTo>
                <a:cubicBezTo>
                  <a:pt x="2788" y="10847"/>
                  <a:pt x="1735" y="11536"/>
                  <a:pt x="641" y="11536"/>
                </a:cubicBezTo>
                <a:cubicBezTo>
                  <a:pt x="545" y="11536"/>
                  <a:pt x="449" y="11531"/>
                  <a:pt x="353" y="11520"/>
                </a:cubicBezTo>
                <a:cubicBezTo>
                  <a:pt x="407" y="10842"/>
                  <a:pt x="461" y="10109"/>
                  <a:pt x="597" y="9431"/>
                </a:cubicBezTo>
                <a:cubicBezTo>
                  <a:pt x="733" y="8862"/>
                  <a:pt x="977" y="8401"/>
                  <a:pt x="1384" y="7994"/>
                </a:cubicBezTo>
                <a:cubicBezTo>
                  <a:pt x="1457" y="8002"/>
                  <a:pt x="1531" y="8006"/>
                  <a:pt x="1605" y="8006"/>
                </a:cubicBezTo>
                <a:cubicBezTo>
                  <a:pt x="2299" y="8006"/>
                  <a:pt x="3022" y="7673"/>
                  <a:pt x="3635" y="7207"/>
                </a:cubicBezTo>
                <a:close/>
                <a:moveTo>
                  <a:pt x="7812" y="7234"/>
                </a:moveTo>
                <a:cubicBezTo>
                  <a:pt x="7839" y="7261"/>
                  <a:pt x="7866" y="7343"/>
                  <a:pt x="7948" y="7370"/>
                </a:cubicBezTo>
                <a:cubicBezTo>
                  <a:pt x="8083" y="7506"/>
                  <a:pt x="8192" y="7641"/>
                  <a:pt x="8327" y="7804"/>
                </a:cubicBezTo>
                <a:cubicBezTo>
                  <a:pt x="8544" y="8075"/>
                  <a:pt x="8843" y="8401"/>
                  <a:pt x="9033" y="8699"/>
                </a:cubicBezTo>
                <a:cubicBezTo>
                  <a:pt x="9277" y="8997"/>
                  <a:pt x="9467" y="9296"/>
                  <a:pt x="9656" y="9621"/>
                </a:cubicBezTo>
                <a:cubicBezTo>
                  <a:pt x="9738" y="9784"/>
                  <a:pt x="9819" y="9947"/>
                  <a:pt x="9873" y="10109"/>
                </a:cubicBezTo>
                <a:cubicBezTo>
                  <a:pt x="9955" y="10299"/>
                  <a:pt x="10009" y="10489"/>
                  <a:pt x="10118" y="10652"/>
                </a:cubicBezTo>
                <a:cubicBezTo>
                  <a:pt x="10129" y="10663"/>
                  <a:pt x="10145" y="10670"/>
                  <a:pt x="10159" y="10670"/>
                </a:cubicBezTo>
                <a:cubicBezTo>
                  <a:pt x="10180" y="10670"/>
                  <a:pt x="10199" y="10657"/>
                  <a:pt x="10199" y="10625"/>
                </a:cubicBezTo>
                <a:cubicBezTo>
                  <a:pt x="10226" y="10299"/>
                  <a:pt x="10009" y="9920"/>
                  <a:pt x="9873" y="9621"/>
                </a:cubicBezTo>
                <a:cubicBezTo>
                  <a:pt x="9711" y="9242"/>
                  <a:pt x="9548" y="8889"/>
                  <a:pt x="9304" y="8563"/>
                </a:cubicBezTo>
                <a:cubicBezTo>
                  <a:pt x="9114" y="8211"/>
                  <a:pt x="8870" y="7912"/>
                  <a:pt x="8626" y="7641"/>
                </a:cubicBezTo>
                <a:cubicBezTo>
                  <a:pt x="8517" y="7506"/>
                  <a:pt x="8382" y="7370"/>
                  <a:pt x="8300" y="7234"/>
                </a:cubicBezTo>
                <a:lnTo>
                  <a:pt x="8300" y="7234"/>
                </a:lnTo>
                <a:cubicBezTo>
                  <a:pt x="8355" y="7261"/>
                  <a:pt x="8436" y="7316"/>
                  <a:pt x="8517" y="7343"/>
                </a:cubicBezTo>
                <a:cubicBezTo>
                  <a:pt x="8870" y="7424"/>
                  <a:pt x="9195" y="7506"/>
                  <a:pt x="9521" y="7641"/>
                </a:cubicBezTo>
                <a:cubicBezTo>
                  <a:pt x="9738" y="7750"/>
                  <a:pt x="9955" y="7831"/>
                  <a:pt x="10145" y="8021"/>
                </a:cubicBezTo>
                <a:cubicBezTo>
                  <a:pt x="10253" y="8292"/>
                  <a:pt x="10389" y="8563"/>
                  <a:pt x="10443" y="8835"/>
                </a:cubicBezTo>
                <a:cubicBezTo>
                  <a:pt x="10579" y="9160"/>
                  <a:pt x="10687" y="9540"/>
                  <a:pt x="10769" y="9920"/>
                </a:cubicBezTo>
                <a:cubicBezTo>
                  <a:pt x="10877" y="10516"/>
                  <a:pt x="10904" y="11167"/>
                  <a:pt x="10823" y="11845"/>
                </a:cubicBezTo>
                <a:cubicBezTo>
                  <a:pt x="10823" y="11818"/>
                  <a:pt x="10199" y="11466"/>
                  <a:pt x="10118" y="11439"/>
                </a:cubicBezTo>
                <a:cubicBezTo>
                  <a:pt x="9901" y="11303"/>
                  <a:pt x="9656" y="11249"/>
                  <a:pt x="9439" y="11113"/>
                </a:cubicBezTo>
                <a:cubicBezTo>
                  <a:pt x="9195" y="10977"/>
                  <a:pt x="8924" y="10842"/>
                  <a:pt x="8734" y="10652"/>
                </a:cubicBezTo>
                <a:cubicBezTo>
                  <a:pt x="8436" y="10435"/>
                  <a:pt x="8192" y="10109"/>
                  <a:pt x="7975" y="9811"/>
                </a:cubicBezTo>
                <a:cubicBezTo>
                  <a:pt x="7839" y="9567"/>
                  <a:pt x="7758" y="9296"/>
                  <a:pt x="7649" y="9079"/>
                </a:cubicBezTo>
                <a:cubicBezTo>
                  <a:pt x="7676" y="8970"/>
                  <a:pt x="7676" y="8862"/>
                  <a:pt x="7704" y="8808"/>
                </a:cubicBezTo>
                <a:cubicBezTo>
                  <a:pt x="7785" y="8346"/>
                  <a:pt x="7839" y="7912"/>
                  <a:pt x="7812" y="7478"/>
                </a:cubicBezTo>
                <a:lnTo>
                  <a:pt x="7812" y="7234"/>
                </a:lnTo>
                <a:close/>
                <a:moveTo>
                  <a:pt x="7405" y="9648"/>
                </a:moveTo>
                <a:cubicBezTo>
                  <a:pt x="7378" y="9892"/>
                  <a:pt x="7432" y="10109"/>
                  <a:pt x="7541" y="10326"/>
                </a:cubicBezTo>
                <a:cubicBezTo>
                  <a:pt x="7676" y="10625"/>
                  <a:pt x="7839" y="10923"/>
                  <a:pt x="8002" y="11249"/>
                </a:cubicBezTo>
                <a:cubicBezTo>
                  <a:pt x="8355" y="11845"/>
                  <a:pt x="8680" y="12469"/>
                  <a:pt x="9168" y="13012"/>
                </a:cubicBezTo>
                <a:cubicBezTo>
                  <a:pt x="9176" y="13027"/>
                  <a:pt x="9188" y="13034"/>
                  <a:pt x="9201" y="13034"/>
                </a:cubicBezTo>
                <a:cubicBezTo>
                  <a:pt x="9234" y="13034"/>
                  <a:pt x="9277" y="12989"/>
                  <a:pt x="9277" y="12930"/>
                </a:cubicBezTo>
                <a:cubicBezTo>
                  <a:pt x="9006" y="12334"/>
                  <a:pt x="8653" y="11791"/>
                  <a:pt x="8355" y="11194"/>
                </a:cubicBezTo>
                <a:cubicBezTo>
                  <a:pt x="8219" y="10896"/>
                  <a:pt x="8056" y="10625"/>
                  <a:pt x="7921" y="10326"/>
                </a:cubicBezTo>
                <a:cubicBezTo>
                  <a:pt x="7921" y="10326"/>
                  <a:pt x="7921" y="10326"/>
                  <a:pt x="7921" y="10325"/>
                </a:cubicBezTo>
                <a:lnTo>
                  <a:pt x="7921" y="10325"/>
                </a:lnTo>
                <a:cubicBezTo>
                  <a:pt x="8050" y="10504"/>
                  <a:pt x="8213" y="10646"/>
                  <a:pt x="8355" y="10788"/>
                </a:cubicBezTo>
                <a:cubicBezTo>
                  <a:pt x="8680" y="11113"/>
                  <a:pt x="9060" y="11303"/>
                  <a:pt x="9467" y="11547"/>
                </a:cubicBezTo>
                <a:cubicBezTo>
                  <a:pt x="9575" y="11601"/>
                  <a:pt x="9711" y="11683"/>
                  <a:pt x="9846" y="11737"/>
                </a:cubicBezTo>
                <a:cubicBezTo>
                  <a:pt x="9846" y="11873"/>
                  <a:pt x="9873" y="12008"/>
                  <a:pt x="9873" y="12117"/>
                </a:cubicBezTo>
                <a:cubicBezTo>
                  <a:pt x="9901" y="12388"/>
                  <a:pt x="9901" y="12659"/>
                  <a:pt x="9901" y="12930"/>
                </a:cubicBezTo>
                <a:cubicBezTo>
                  <a:pt x="9901" y="13283"/>
                  <a:pt x="9873" y="13554"/>
                  <a:pt x="9846" y="13825"/>
                </a:cubicBezTo>
                <a:cubicBezTo>
                  <a:pt x="9819" y="13961"/>
                  <a:pt x="9819" y="14097"/>
                  <a:pt x="9792" y="14232"/>
                </a:cubicBezTo>
                <a:cubicBezTo>
                  <a:pt x="9792" y="14287"/>
                  <a:pt x="9738" y="14368"/>
                  <a:pt x="9738" y="14395"/>
                </a:cubicBezTo>
                <a:lnTo>
                  <a:pt x="9711" y="14395"/>
                </a:lnTo>
                <a:cubicBezTo>
                  <a:pt x="9629" y="14314"/>
                  <a:pt x="9494" y="14287"/>
                  <a:pt x="9412" y="14232"/>
                </a:cubicBezTo>
                <a:cubicBezTo>
                  <a:pt x="9304" y="14151"/>
                  <a:pt x="9168" y="14097"/>
                  <a:pt x="9060" y="14015"/>
                </a:cubicBezTo>
                <a:cubicBezTo>
                  <a:pt x="8870" y="13880"/>
                  <a:pt x="8653" y="13744"/>
                  <a:pt x="8463" y="13581"/>
                </a:cubicBezTo>
                <a:cubicBezTo>
                  <a:pt x="8273" y="13446"/>
                  <a:pt x="8083" y="13283"/>
                  <a:pt x="7921" y="13147"/>
                </a:cubicBezTo>
                <a:cubicBezTo>
                  <a:pt x="7812" y="13039"/>
                  <a:pt x="7704" y="12930"/>
                  <a:pt x="7568" y="12822"/>
                </a:cubicBezTo>
                <a:cubicBezTo>
                  <a:pt x="7568" y="12415"/>
                  <a:pt x="7514" y="12008"/>
                  <a:pt x="7432" y="11601"/>
                </a:cubicBezTo>
                <a:cubicBezTo>
                  <a:pt x="7378" y="11249"/>
                  <a:pt x="7297" y="10760"/>
                  <a:pt x="7053" y="10435"/>
                </a:cubicBezTo>
                <a:cubicBezTo>
                  <a:pt x="7188" y="10191"/>
                  <a:pt x="7297" y="9920"/>
                  <a:pt x="7405" y="9648"/>
                </a:cubicBezTo>
                <a:close/>
                <a:moveTo>
                  <a:pt x="4088" y="9623"/>
                </a:moveTo>
                <a:cubicBezTo>
                  <a:pt x="4137" y="9623"/>
                  <a:pt x="4042" y="9824"/>
                  <a:pt x="4042" y="9892"/>
                </a:cubicBezTo>
                <a:cubicBezTo>
                  <a:pt x="3906" y="10245"/>
                  <a:pt x="3771" y="10625"/>
                  <a:pt x="3608" y="11005"/>
                </a:cubicBezTo>
                <a:cubicBezTo>
                  <a:pt x="3282" y="11710"/>
                  <a:pt x="2821" y="12388"/>
                  <a:pt x="2333" y="13012"/>
                </a:cubicBezTo>
                <a:cubicBezTo>
                  <a:pt x="2295" y="13049"/>
                  <a:pt x="2323" y="13100"/>
                  <a:pt x="2353" y="13100"/>
                </a:cubicBezTo>
                <a:cubicBezTo>
                  <a:pt x="2366" y="13100"/>
                  <a:pt x="2379" y="13091"/>
                  <a:pt x="2387" y="13066"/>
                </a:cubicBezTo>
                <a:cubicBezTo>
                  <a:pt x="3011" y="12524"/>
                  <a:pt x="3472" y="11873"/>
                  <a:pt x="3879" y="11167"/>
                </a:cubicBezTo>
                <a:cubicBezTo>
                  <a:pt x="4096" y="10842"/>
                  <a:pt x="4259" y="10462"/>
                  <a:pt x="4394" y="10082"/>
                </a:cubicBezTo>
                <a:cubicBezTo>
                  <a:pt x="4422" y="9974"/>
                  <a:pt x="4449" y="9920"/>
                  <a:pt x="4503" y="9811"/>
                </a:cubicBezTo>
                <a:cubicBezTo>
                  <a:pt x="4639" y="10218"/>
                  <a:pt x="4828" y="10598"/>
                  <a:pt x="5100" y="10923"/>
                </a:cubicBezTo>
                <a:cubicBezTo>
                  <a:pt x="4964" y="11113"/>
                  <a:pt x="4910" y="11303"/>
                  <a:pt x="4774" y="11520"/>
                </a:cubicBezTo>
                <a:cubicBezTo>
                  <a:pt x="4639" y="11737"/>
                  <a:pt x="4449" y="11981"/>
                  <a:pt x="4313" y="12225"/>
                </a:cubicBezTo>
                <a:cubicBezTo>
                  <a:pt x="4015" y="12659"/>
                  <a:pt x="3635" y="13093"/>
                  <a:pt x="3282" y="13473"/>
                </a:cubicBezTo>
                <a:cubicBezTo>
                  <a:pt x="2794" y="13853"/>
                  <a:pt x="2360" y="14232"/>
                  <a:pt x="1872" y="14531"/>
                </a:cubicBezTo>
                <a:lnTo>
                  <a:pt x="1574" y="14721"/>
                </a:lnTo>
                <a:cubicBezTo>
                  <a:pt x="1546" y="14721"/>
                  <a:pt x="1519" y="14775"/>
                  <a:pt x="1519" y="14775"/>
                </a:cubicBezTo>
                <a:cubicBezTo>
                  <a:pt x="1465" y="14693"/>
                  <a:pt x="1465" y="14612"/>
                  <a:pt x="1438" y="14531"/>
                </a:cubicBezTo>
                <a:cubicBezTo>
                  <a:pt x="1384" y="14205"/>
                  <a:pt x="1302" y="13934"/>
                  <a:pt x="1302" y="13636"/>
                </a:cubicBezTo>
                <a:cubicBezTo>
                  <a:pt x="1275" y="13012"/>
                  <a:pt x="1411" y="12388"/>
                  <a:pt x="1519" y="11791"/>
                </a:cubicBezTo>
                <a:cubicBezTo>
                  <a:pt x="2360" y="11547"/>
                  <a:pt x="3093" y="11005"/>
                  <a:pt x="3635" y="10299"/>
                </a:cubicBezTo>
                <a:cubicBezTo>
                  <a:pt x="3743" y="10137"/>
                  <a:pt x="3852" y="9974"/>
                  <a:pt x="3960" y="9838"/>
                </a:cubicBezTo>
                <a:cubicBezTo>
                  <a:pt x="3988" y="9784"/>
                  <a:pt x="3988" y="9676"/>
                  <a:pt x="4042" y="9648"/>
                </a:cubicBezTo>
                <a:cubicBezTo>
                  <a:pt x="4064" y="9631"/>
                  <a:pt x="4079" y="9623"/>
                  <a:pt x="4088" y="9623"/>
                </a:cubicBezTo>
                <a:close/>
                <a:moveTo>
                  <a:pt x="6808" y="10869"/>
                </a:moveTo>
                <a:cubicBezTo>
                  <a:pt x="6836" y="11059"/>
                  <a:pt x="6890" y="11276"/>
                  <a:pt x="6944" y="11466"/>
                </a:cubicBezTo>
                <a:cubicBezTo>
                  <a:pt x="6998" y="11818"/>
                  <a:pt x="7080" y="12171"/>
                  <a:pt x="7107" y="12551"/>
                </a:cubicBezTo>
                <a:cubicBezTo>
                  <a:pt x="7161" y="13174"/>
                  <a:pt x="7134" y="13798"/>
                  <a:pt x="6971" y="14422"/>
                </a:cubicBezTo>
                <a:cubicBezTo>
                  <a:pt x="6944" y="14693"/>
                  <a:pt x="6808" y="14965"/>
                  <a:pt x="6673" y="15236"/>
                </a:cubicBezTo>
                <a:cubicBezTo>
                  <a:pt x="6572" y="15387"/>
                  <a:pt x="6330" y="15868"/>
                  <a:pt x="6100" y="15868"/>
                </a:cubicBezTo>
                <a:cubicBezTo>
                  <a:pt x="6083" y="15868"/>
                  <a:pt x="6066" y="15865"/>
                  <a:pt x="6049" y="15860"/>
                </a:cubicBezTo>
                <a:cubicBezTo>
                  <a:pt x="5534" y="15670"/>
                  <a:pt x="5235" y="14992"/>
                  <a:pt x="5045" y="14531"/>
                </a:cubicBezTo>
                <a:cubicBezTo>
                  <a:pt x="4774" y="13907"/>
                  <a:pt x="4639" y="13256"/>
                  <a:pt x="4476" y="12632"/>
                </a:cubicBezTo>
                <a:lnTo>
                  <a:pt x="4476" y="12551"/>
                </a:lnTo>
                <a:cubicBezTo>
                  <a:pt x="4611" y="12361"/>
                  <a:pt x="4774" y="12144"/>
                  <a:pt x="4883" y="11900"/>
                </a:cubicBezTo>
                <a:cubicBezTo>
                  <a:pt x="5018" y="11710"/>
                  <a:pt x="5154" y="11466"/>
                  <a:pt x="5262" y="11194"/>
                </a:cubicBezTo>
                <a:cubicBezTo>
                  <a:pt x="5344" y="11276"/>
                  <a:pt x="5398" y="11330"/>
                  <a:pt x="5507" y="11411"/>
                </a:cubicBezTo>
                <a:cubicBezTo>
                  <a:pt x="5642" y="11493"/>
                  <a:pt x="5751" y="11547"/>
                  <a:pt x="5778" y="11737"/>
                </a:cubicBezTo>
                <a:cubicBezTo>
                  <a:pt x="5805" y="11900"/>
                  <a:pt x="5778" y="12090"/>
                  <a:pt x="5778" y="12252"/>
                </a:cubicBezTo>
                <a:cubicBezTo>
                  <a:pt x="5805" y="12524"/>
                  <a:pt x="5805" y="12795"/>
                  <a:pt x="5832" y="13066"/>
                </a:cubicBezTo>
                <a:cubicBezTo>
                  <a:pt x="5832" y="13337"/>
                  <a:pt x="5886" y="13581"/>
                  <a:pt x="5886" y="13853"/>
                </a:cubicBezTo>
                <a:cubicBezTo>
                  <a:pt x="5886" y="14097"/>
                  <a:pt x="5886" y="14368"/>
                  <a:pt x="5913" y="14585"/>
                </a:cubicBezTo>
                <a:cubicBezTo>
                  <a:pt x="5913" y="14598"/>
                  <a:pt x="5920" y="14605"/>
                  <a:pt x="5927" y="14605"/>
                </a:cubicBezTo>
                <a:cubicBezTo>
                  <a:pt x="5934" y="14605"/>
                  <a:pt x="5941" y="14598"/>
                  <a:pt x="5941" y="14585"/>
                </a:cubicBezTo>
                <a:cubicBezTo>
                  <a:pt x="6049" y="14368"/>
                  <a:pt x="6076" y="14124"/>
                  <a:pt x="6076" y="13880"/>
                </a:cubicBezTo>
                <a:cubicBezTo>
                  <a:pt x="6130" y="13608"/>
                  <a:pt x="6130" y="13337"/>
                  <a:pt x="6158" y="13066"/>
                </a:cubicBezTo>
                <a:lnTo>
                  <a:pt x="6158" y="12252"/>
                </a:lnTo>
                <a:cubicBezTo>
                  <a:pt x="6158" y="12008"/>
                  <a:pt x="6049" y="11764"/>
                  <a:pt x="6212" y="11601"/>
                </a:cubicBezTo>
                <a:cubicBezTo>
                  <a:pt x="6429" y="11411"/>
                  <a:pt x="6591" y="11194"/>
                  <a:pt x="6754" y="10923"/>
                </a:cubicBezTo>
                <a:cubicBezTo>
                  <a:pt x="6754" y="10896"/>
                  <a:pt x="6808" y="10896"/>
                  <a:pt x="6808" y="10869"/>
                </a:cubicBezTo>
                <a:close/>
                <a:moveTo>
                  <a:pt x="7866" y="13636"/>
                </a:moveTo>
                <a:cubicBezTo>
                  <a:pt x="8056" y="13798"/>
                  <a:pt x="8219" y="13934"/>
                  <a:pt x="8382" y="14070"/>
                </a:cubicBezTo>
                <a:cubicBezTo>
                  <a:pt x="8544" y="14205"/>
                  <a:pt x="8734" y="14314"/>
                  <a:pt x="8897" y="14449"/>
                </a:cubicBezTo>
                <a:cubicBezTo>
                  <a:pt x="8789" y="14639"/>
                  <a:pt x="8789" y="14856"/>
                  <a:pt x="8761" y="15073"/>
                </a:cubicBezTo>
                <a:cubicBezTo>
                  <a:pt x="8707" y="15399"/>
                  <a:pt x="8599" y="15724"/>
                  <a:pt x="8463" y="16022"/>
                </a:cubicBezTo>
                <a:cubicBezTo>
                  <a:pt x="8246" y="16484"/>
                  <a:pt x="7975" y="16945"/>
                  <a:pt x="7649" y="17324"/>
                </a:cubicBezTo>
                <a:lnTo>
                  <a:pt x="7432" y="16511"/>
                </a:lnTo>
                <a:cubicBezTo>
                  <a:pt x="7351" y="16185"/>
                  <a:pt x="7215" y="15805"/>
                  <a:pt x="6971" y="15534"/>
                </a:cubicBezTo>
                <a:cubicBezTo>
                  <a:pt x="7080" y="15372"/>
                  <a:pt x="7161" y="15209"/>
                  <a:pt x="7242" y="15019"/>
                </a:cubicBezTo>
                <a:cubicBezTo>
                  <a:pt x="7405" y="14612"/>
                  <a:pt x="7514" y="14205"/>
                  <a:pt x="7568" y="13771"/>
                </a:cubicBezTo>
                <a:cubicBezTo>
                  <a:pt x="7649" y="13988"/>
                  <a:pt x="7676" y="14178"/>
                  <a:pt x="7704" y="14395"/>
                </a:cubicBezTo>
                <a:cubicBezTo>
                  <a:pt x="7785" y="14856"/>
                  <a:pt x="7785" y="15344"/>
                  <a:pt x="7785" y="15833"/>
                </a:cubicBezTo>
                <a:cubicBezTo>
                  <a:pt x="7785" y="15885"/>
                  <a:pt x="7830" y="15915"/>
                  <a:pt x="7870" y="15915"/>
                </a:cubicBezTo>
                <a:cubicBezTo>
                  <a:pt x="7891" y="15915"/>
                  <a:pt x="7911" y="15906"/>
                  <a:pt x="7921" y="15887"/>
                </a:cubicBezTo>
                <a:cubicBezTo>
                  <a:pt x="8029" y="15372"/>
                  <a:pt x="8056" y="14829"/>
                  <a:pt x="7975" y="14314"/>
                </a:cubicBezTo>
                <a:cubicBezTo>
                  <a:pt x="7948" y="14070"/>
                  <a:pt x="7921" y="13853"/>
                  <a:pt x="7866" y="13636"/>
                </a:cubicBezTo>
                <a:close/>
                <a:moveTo>
                  <a:pt x="4015" y="13229"/>
                </a:moveTo>
                <a:lnTo>
                  <a:pt x="4015" y="13229"/>
                </a:lnTo>
                <a:cubicBezTo>
                  <a:pt x="3906" y="13608"/>
                  <a:pt x="3852" y="13988"/>
                  <a:pt x="3852" y="14314"/>
                </a:cubicBezTo>
                <a:cubicBezTo>
                  <a:pt x="3771" y="14965"/>
                  <a:pt x="3798" y="15670"/>
                  <a:pt x="3988" y="16321"/>
                </a:cubicBezTo>
                <a:cubicBezTo>
                  <a:pt x="3988" y="16334"/>
                  <a:pt x="3994" y="16341"/>
                  <a:pt x="4001" y="16341"/>
                </a:cubicBezTo>
                <a:cubicBezTo>
                  <a:pt x="4008" y="16341"/>
                  <a:pt x="4015" y="16334"/>
                  <a:pt x="4015" y="16321"/>
                </a:cubicBezTo>
                <a:cubicBezTo>
                  <a:pt x="4123" y="15724"/>
                  <a:pt x="4096" y="15073"/>
                  <a:pt x="4150" y="14422"/>
                </a:cubicBezTo>
                <a:cubicBezTo>
                  <a:pt x="4177" y="14097"/>
                  <a:pt x="4259" y="13771"/>
                  <a:pt x="4313" y="13473"/>
                </a:cubicBezTo>
                <a:cubicBezTo>
                  <a:pt x="4313" y="13446"/>
                  <a:pt x="4313" y="13419"/>
                  <a:pt x="4367" y="13364"/>
                </a:cubicBezTo>
                <a:cubicBezTo>
                  <a:pt x="4367" y="13419"/>
                  <a:pt x="4367" y="13446"/>
                  <a:pt x="4394" y="13500"/>
                </a:cubicBezTo>
                <a:cubicBezTo>
                  <a:pt x="4449" y="13907"/>
                  <a:pt x="4584" y="14287"/>
                  <a:pt x="4720" y="14666"/>
                </a:cubicBezTo>
                <a:cubicBezTo>
                  <a:pt x="4828" y="14938"/>
                  <a:pt x="4964" y="15182"/>
                  <a:pt x="5100" y="15453"/>
                </a:cubicBezTo>
                <a:cubicBezTo>
                  <a:pt x="5073" y="15507"/>
                  <a:pt x="5045" y="15534"/>
                  <a:pt x="4991" y="15616"/>
                </a:cubicBezTo>
                <a:lnTo>
                  <a:pt x="4801" y="16022"/>
                </a:lnTo>
                <a:cubicBezTo>
                  <a:pt x="4639" y="16294"/>
                  <a:pt x="4476" y="16592"/>
                  <a:pt x="4394" y="16890"/>
                </a:cubicBezTo>
                <a:cubicBezTo>
                  <a:pt x="4313" y="17080"/>
                  <a:pt x="4259" y="17216"/>
                  <a:pt x="4177" y="17379"/>
                </a:cubicBezTo>
                <a:lnTo>
                  <a:pt x="4096" y="17569"/>
                </a:lnTo>
                <a:cubicBezTo>
                  <a:pt x="4096" y="17623"/>
                  <a:pt x="4042" y="17650"/>
                  <a:pt x="4042" y="17677"/>
                </a:cubicBezTo>
                <a:cubicBezTo>
                  <a:pt x="3933" y="17623"/>
                  <a:pt x="3879" y="17487"/>
                  <a:pt x="3798" y="17406"/>
                </a:cubicBezTo>
                <a:cubicBezTo>
                  <a:pt x="3716" y="17297"/>
                  <a:pt x="3635" y="17216"/>
                  <a:pt x="3581" y="17107"/>
                </a:cubicBezTo>
                <a:cubicBezTo>
                  <a:pt x="3282" y="16701"/>
                  <a:pt x="3065" y="16212"/>
                  <a:pt x="2957" y="15751"/>
                </a:cubicBezTo>
                <a:cubicBezTo>
                  <a:pt x="2848" y="15317"/>
                  <a:pt x="2848" y="14829"/>
                  <a:pt x="2821" y="14395"/>
                </a:cubicBezTo>
                <a:cubicBezTo>
                  <a:pt x="2903" y="14314"/>
                  <a:pt x="2957" y="14259"/>
                  <a:pt x="3065" y="14178"/>
                </a:cubicBezTo>
                <a:cubicBezTo>
                  <a:pt x="3418" y="13880"/>
                  <a:pt x="3743" y="13581"/>
                  <a:pt x="4015" y="13229"/>
                </a:cubicBezTo>
                <a:close/>
                <a:moveTo>
                  <a:pt x="5362" y="15807"/>
                </a:moveTo>
                <a:cubicBezTo>
                  <a:pt x="5399" y="15807"/>
                  <a:pt x="5438" y="15830"/>
                  <a:pt x="5479" y="15887"/>
                </a:cubicBezTo>
                <a:cubicBezTo>
                  <a:pt x="5534" y="15995"/>
                  <a:pt x="5534" y="16158"/>
                  <a:pt x="5534" y="16267"/>
                </a:cubicBezTo>
                <a:cubicBezTo>
                  <a:pt x="5534" y="16538"/>
                  <a:pt x="5507" y="16809"/>
                  <a:pt x="5507" y="17026"/>
                </a:cubicBezTo>
                <a:cubicBezTo>
                  <a:pt x="5507" y="17379"/>
                  <a:pt x="5479" y="17840"/>
                  <a:pt x="5642" y="18165"/>
                </a:cubicBezTo>
                <a:cubicBezTo>
                  <a:pt x="5642" y="18174"/>
                  <a:pt x="5645" y="18177"/>
                  <a:pt x="5649" y="18177"/>
                </a:cubicBezTo>
                <a:cubicBezTo>
                  <a:pt x="5657" y="18177"/>
                  <a:pt x="5669" y="18165"/>
                  <a:pt x="5669" y="18165"/>
                </a:cubicBezTo>
                <a:cubicBezTo>
                  <a:pt x="5724" y="17975"/>
                  <a:pt x="5724" y="17813"/>
                  <a:pt x="5724" y="17623"/>
                </a:cubicBezTo>
                <a:cubicBezTo>
                  <a:pt x="5724" y="17406"/>
                  <a:pt x="5751" y="17243"/>
                  <a:pt x="5751" y="17026"/>
                </a:cubicBezTo>
                <a:cubicBezTo>
                  <a:pt x="5778" y="16836"/>
                  <a:pt x="5805" y="16619"/>
                  <a:pt x="5805" y="16456"/>
                </a:cubicBezTo>
                <a:cubicBezTo>
                  <a:pt x="5805" y="16348"/>
                  <a:pt x="5859" y="16267"/>
                  <a:pt x="5859" y="16185"/>
                </a:cubicBezTo>
                <a:cubicBezTo>
                  <a:pt x="5940" y="16222"/>
                  <a:pt x="6018" y="16239"/>
                  <a:pt x="6091" y="16239"/>
                </a:cubicBezTo>
                <a:cubicBezTo>
                  <a:pt x="6286" y="16239"/>
                  <a:pt x="6453" y="16119"/>
                  <a:pt x="6591" y="15941"/>
                </a:cubicBezTo>
                <a:cubicBezTo>
                  <a:pt x="6619" y="16022"/>
                  <a:pt x="6619" y="16077"/>
                  <a:pt x="6619" y="16185"/>
                </a:cubicBezTo>
                <a:cubicBezTo>
                  <a:pt x="6591" y="16456"/>
                  <a:pt x="6564" y="16728"/>
                  <a:pt x="6483" y="16972"/>
                </a:cubicBezTo>
                <a:cubicBezTo>
                  <a:pt x="6402" y="17487"/>
                  <a:pt x="6266" y="17948"/>
                  <a:pt x="6022" y="18436"/>
                </a:cubicBezTo>
                <a:cubicBezTo>
                  <a:pt x="5941" y="18518"/>
                  <a:pt x="5913" y="18653"/>
                  <a:pt x="5859" y="18762"/>
                </a:cubicBezTo>
                <a:cubicBezTo>
                  <a:pt x="5805" y="18789"/>
                  <a:pt x="5805" y="18898"/>
                  <a:pt x="5778" y="18925"/>
                </a:cubicBezTo>
                <a:cubicBezTo>
                  <a:pt x="5778" y="18898"/>
                  <a:pt x="5751" y="18898"/>
                  <a:pt x="5751" y="18870"/>
                </a:cubicBezTo>
                <a:cubicBezTo>
                  <a:pt x="5642" y="18626"/>
                  <a:pt x="5479" y="18436"/>
                  <a:pt x="5344" y="18192"/>
                </a:cubicBezTo>
                <a:cubicBezTo>
                  <a:pt x="5208" y="17948"/>
                  <a:pt x="5100" y="17704"/>
                  <a:pt x="4991" y="17433"/>
                </a:cubicBezTo>
                <a:cubicBezTo>
                  <a:pt x="4937" y="17270"/>
                  <a:pt x="4910" y="17080"/>
                  <a:pt x="4801" y="16890"/>
                </a:cubicBezTo>
                <a:cubicBezTo>
                  <a:pt x="4856" y="16728"/>
                  <a:pt x="4937" y="16538"/>
                  <a:pt x="5045" y="16348"/>
                </a:cubicBezTo>
                <a:cubicBezTo>
                  <a:pt x="5089" y="16238"/>
                  <a:pt x="5205" y="15807"/>
                  <a:pt x="5362" y="15807"/>
                </a:cubicBezTo>
                <a:close/>
                <a:moveTo>
                  <a:pt x="6141" y="1"/>
                </a:moveTo>
                <a:cubicBezTo>
                  <a:pt x="6085" y="1"/>
                  <a:pt x="6028" y="7"/>
                  <a:pt x="5968" y="19"/>
                </a:cubicBezTo>
                <a:cubicBezTo>
                  <a:pt x="5561" y="74"/>
                  <a:pt x="4937" y="182"/>
                  <a:pt x="4828" y="670"/>
                </a:cubicBezTo>
                <a:cubicBezTo>
                  <a:pt x="4774" y="942"/>
                  <a:pt x="4856" y="1213"/>
                  <a:pt x="4883" y="1430"/>
                </a:cubicBezTo>
                <a:cubicBezTo>
                  <a:pt x="4937" y="1701"/>
                  <a:pt x="4883" y="1972"/>
                  <a:pt x="4964" y="2244"/>
                </a:cubicBezTo>
                <a:cubicBezTo>
                  <a:pt x="4584" y="2325"/>
                  <a:pt x="4205" y="2515"/>
                  <a:pt x="3906" y="2732"/>
                </a:cubicBezTo>
                <a:cubicBezTo>
                  <a:pt x="3852" y="2759"/>
                  <a:pt x="3798" y="2786"/>
                  <a:pt x="3743" y="2840"/>
                </a:cubicBezTo>
                <a:cubicBezTo>
                  <a:pt x="3201" y="3112"/>
                  <a:pt x="2713" y="3546"/>
                  <a:pt x="2360" y="4007"/>
                </a:cubicBezTo>
                <a:cubicBezTo>
                  <a:pt x="1574" y="5037"/>
                  <a:pt x="1275" y="6366"/>
                  <a:pt x="489" y="7370"/>
                </a:cubicBezTo>
                <a:cubicBezTo>
                  <a:pt x="407" y="7478"/>
                  <a:pt x="407" y="7587"/>
                  <a:pt x="516" y="7641"/>
                </a:cubicBezTo>
                <a:cubicBezTo>
                  <a:pt x="733" y="7777"/>
                  <a:pt x="895" y="7885"/>
                  <a:pt x="1085" y="7940"/>
                </a:cubicBezTo>
                <a:cubicBezTo>
                  <a:pt x="733" y="8265"/>
                  <a:pt x="489" y="8753"/>
                  <a:pt x="353" y="9242"/>
                </a:cubicBezTo>
                <a:cubicBezTo>
                  <a:pt x="136" y="10028"/>
                  <a:pt x="109" y="10896"/>
                  <a:pt x="0" y="11710"/>
                </a:cubicBezTo>
                <a:cubicBezTo>
                  <a:pt x="0" y="11791"/>
                  <a:pt x="82" y="11873"/>
                  <a:pt x="136" y="11927"/>
                </a:cubicBezTo>
                <a:cubicBezTo>
                  <a:pt x="326" y="11954"/>
                  <a:pt x="516" y="11967"/>
                  <a:pt x="699" y="11967"/>
                </a:cubicBezTo>
                <a:cubicBezTo>
                  <a:pt x="882" y="11967"/>
                  <a:pt x="1058" y="11954"/>
                  <a:pt x="1221" y="11927"/>
                </a:cubicBezTo>
                <a:lnTo>
                  <a:pt x="1221" y="11927"/>
                </a:lnTo>
                <a:cubicBezTo>
                  <a:pt x="950" y="12415"/>
                  <a:pt x="895" y="13012"/>
                  <a:pt x="895" y="13581"/>
                </a:cubicBezTo>
                <a:cubicBezTo>
                  <a:pt x="895" y="13907"/>
                  <a:pt x="923" y="14259"/>
                  <a:pt x="1004" y="14585"/>
                </a:cubicBezTo>
                <a:cubicBezTo>
                  <a:pt x="1058" y="14856"/>
                  <a:pt x="1140" y="15263"/>
                  <a:pt x="1465" y="15263"/>
                </a:cubicBezTo>
                <a:cubicBezTo>
                  <a:pt x="1736" y="15263"/>
                  <a:pt x="2089" y="14992"/>
                  <a:pt x="2279" y="14829"/>
                </a:cubicBezTo>
                <a:cubicBezTo>
                  <a:pt x="2387" y="14775"/>
                  <a:pt x="2442" y="14693"/>
                  <a:pt x="2550" y="14639"/>
                </a:cubicBezTo>
                <a:lnTo>
                  <a:pt x="2550" y="14639"/>
                </a:lnTo>
                <a:cubicBezTo>
                  <a:pt x="2496" y="15073"/>
                  <a:pt x="2550" y="15507"/>
                  <a:pt x="2659" y="15914"/>
                </a:cubicBezTo>
                <a:cubicBezTo>
                  <a:pt x="2794" y="16484"/>
                  <a:pt x="3065" y="17080"/>
                  <a:pt x="3445" y="17541"/>
                </a:cubicBezTo>
                <a:cubicBezTo>
                  <a:pt x="3526" y="17650"/>
                  <a:pt x="3635" y="17786"/>
                  <a:pt x="3743" y="17894"/>
                </a:cubicBezTo>
                <a:cubicBezTo>
                  <a:pt x="3852" y="17975"/>
                  <a:pt x="3933" y="18111"/>
                  <a:pt x="4123" y="18165"/>
                </a:cubicBezTo>
                <a:cubicBezTo>
                  <a:pt x="4139" y="18168"/>
                  <a:pt x="4155" y="18169"/>
                  <a:pt x="4170" y="18169"/>
                </a:cubicBezTo>
                <a:cubicBezTo>
                  <a:pt x="4459" y="18169"/>
                  <a:pt x="4563" y="17693"/>
                  <a:pt x="4666" y="17487"/>
                </a:cubicBezTo>
                <a:cubicBezTo>
                  <a:pt x="4666" y="17433"/>
                  <a:pt x="4693" y="17433"/>
                  <a:pt x="4693" y="17406"/>
                </a:cubicBezTo>
                <a:cubicBezTo>
                  <a:pt x="4720" y="17541"/>
                  <a:pt x="4801" y="17677"/>
                  <a:pt x="4828" y="17786"/>
                </a:cubicBezTo>
                <a:cubicBezTo>
                  <a:pt x="4937" y="18057"/>
                  <a:pt x="5073" y="18355"/>
                  <a:pt x="5208" y="18599"/>
                </a:cubicBezTo>
                <a:cubicBezTo>
                  <a:pt x="5344" y="18843"/>
                  <a:pt x="5479" y="19169"/>
                  <a:pt x="5669" y="19332"/>
                </a:cubicBezTo>
                <a:cubicBezTo>
                  <a:pt x="5738" y="19380"/>
                  <a:pt x="5799" y="19400"/>
                  <a:pt x="5855" y="19400"/>
                </a:cubicBezTo>
                <a:cubicBezTo>
                  <a:pt x="6021" y="19400"/>
                  <a:pt x="6138" y="19223"/>
                  <a:pt x="6239" y="19060"/>
                </a:cubicBezTo>
                <a:cubicBezTo>
                  <a:pt x="6564" y="18518"/>
                  <a:pt x="6754" y="17921"/>
                  <a:pt x="6917" y="17297"/>
                </a:cubicBezTo>
                <a:cubicBezTo>
                  <a:pt x="6998" y="17080"/>
                  <a:pt x="7025" y="16836"/>
                  <a:pt x="7053" y="16592"/>
                </a:cubicBezTo>
                <a:cubicBezTo>
                  <a:pt x="7053" y="16619"/>
                  <a:pt x="7107" y="16701"/>
                  <a:pt x="7107" y="16728"/>
                </a:cubicBezTo>
                <a:cubicBezTo>
                  <a:pt x="7188" y="17107"/>
                  <a:pt x="7297" y="17514"/>
                  <a:pt x="7378" y="17921"/>
                </a:cubicBezTo>
                <a:cubicBezTo>
                  <a:pt x="7395" y="18025"/>
                  <a:pt x="7480" y="18074"/>
                  <a:pt x="7567" y="18074"/>
                </a:cubicBezTo>
                <a:cubicBezTo>
                  <a:pt x="7615" y="18074"/>
                  <a:pt x="7665" y="18059"/>
                  <a:pt x="7704" y="18030"/>
                </a:cubicBezTo>
                <a:cubicBezTo>
                  <a:pt x="8192" y="17514"/>
                  <a:pt x="8599" y="16890"/>
                  <a:pt x="8870" y="16267"/>
                </a:cubicBezTo>
                <a:cubicBezTo>
                  <a:pt x="9006" y="15941"/>
                  <a:pt x="9087" y="15616"/>
                  <a:pt x="9195" y="15263"/>
                </a:cubicBezTo>
                <a:cubicBezTo>
                  <a:pt x="9223" y="15100"/>
                  <a:pt x="9304" y="14938"/>
                  <a:pt x="9331" y="14721"/>
                </a:cubicBezTo>
                <a:cubicBezTo>
                  <a:pt x="9479" y="14819"/>
                  <a:pt x="9696" y="14941"/>
                  <a:pt x="9897" y="14941"/>
                </a:cubicBezTo>
                <a:cubicBezTo>
                  <a:pt x="9917" y="14941"/>
                  <a:pt x="9936" y="14940"/>
                  <a:pt x="9955" y="14938"/>
                </a:cubicBezTo>
                <a:cubicBezTo>
                  <a:pt x="10253" y="14910"/>
                  <a:pt x="10280" y="14531"/>
                  <a:pt x="10307" y="14287"/>
                </a:cubicBezTo>
                <a:cubicBezTo>
                  <a:pt x="10389" y="13961"/>
                  <a:pt x="10416" y="13608"/>
                  <a:pt x="10443" y="13283"/>
                </a:cubicBezTo>
                <a:cubicBezTo>
                  <a:pt x="10443" y="12930"/>
                  <a:pt x="10443" y="12632"/>
                  <a:pt x="10416" y="12279"/>
                </a:cubicBezTo>
                <a:cubicBezTo>
                  <a:pt x="10416" y="12225"/>
                  <a:pt x="10416" y="12144"/>
                  <a:pt x="10389" y="12090"/>
                </a:cubicBezTo>
                <a:lnTo>
                  <a:pt x="10389" y="12090"/>
                </a:lnTo>
                <a:cubicBezTo>
                  <a:pt x="10579" y="12198"/>
                  <a:pt x="10796" y="12279"/>
                  <a:pt x="10958" y="12388"/>
                </a:cubicBezTo>
                <a:cubicBezTo>
                  <a:pt x="10988" y="12410"/>
                  <a:pt x="11024" y="12420"/>
                  <a:pt x="11062" y="12420"/>
                </a:cubicBezTo>
                <a:cubicBezTo>
                  <a:pt x="11161" y="12420"/>
                  <a:pt x="11272" y="12351"/>
                  <a:pt x="11311" y="12252"/>
                </a:cubicBezTo>
                <a:cubicBezTo>
                  <a:pt x="11338" y="11439"/>
                  <a:pt x="11338" y="10625"/>
                  <a:pt x="11203" y="9811"/>
                </a:cubicBezTo>
                <a:cubicBezTo>
                  <a:pt x="11148" y="9404"/>
                  <a:pt x="11040" y="9025"/>
                  <a:pt x="10904" y="8672"/>
                </a:cubicBezTo>
                <a:cubicBezTo>
                  <a:pt x="10823" y="8509"/>
                  <a:pt x="10769" y="8346"/>
                  <a:pt x="10687" y="8184"/>
                </a:cubicBezTo>
                <a:cubicBezTo>
                  <a:pt x="10741" y="8157"/>
                  <a:pt x="10741" y="8102"/>
                  <a:pt x="10769" y="8075"/>
                </a:cubicBezTo>
                <a:cubicBezTo>
                  <a:pt x="11094" y="6963"/>
                  <a:pt x="10823" y="5770"/>
                  <a:pt x="10226" y="4793"/>
                </a:cubicBezTo>
                <a:cubicBezTo>
                  <a:pt x="9602" y="3844"/>
                  <a:pt x="8653" y="3166"/>
                  <a:pt x="7595" y="2732"/>
                </a:cubicBezTo>
                <a:cubicBezTo>
                  <a:pt x="7297" y="2596"/>
                  <a:pt x="6998" y="2461"/>
                  <a:pt x="6646" y="2379"/>
                </a:cubicBezTo>
                <a:cubicBezTo>
                  <a:pt x="6646" y="2325"/>
                  <a:pt x="6700" y="2216"/>
                  <a:pt x="6700" y="2162"/>
                </a:cubicBezTo>
                <a:cubicBezTo>
                  <a:pt x="6727" y="1999"/>
                  <a:pt x="6727" y="1837"/>
                  <a:pt x="6754" y="1701"/>
                </a:cubicBezTo>
                <a:cubicBezTo>
                  <a:pt x="6808" y="1403"/>
                  <a:pt x="6863" y="1104"/>
                  <a:pt x="6863" y="779"/>
                </a:cubicBezTo>
                <a:cubicBezTo>
                  <a:pt x="6839" y="347"/>
                  <a:pt x="6561" y="1"/>
                  <a:pt x="61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353;p57">
            <a:extLst>
              <a:ext uri="{FF2B5EF4-FFF2-40B4-BE49-F238E27FC236}">
                <a16:creationId xmlns:a16="http://schemas.microsoft.com/office/drawing/2014/main" id="{F08DEB70-5EC4-1058-E453-293B90557907}"/>
              </a:ext>
            </a:extLst>
          </p:cNvPr>
          <p:cNvSpPr txBox="1">
            <a:spLocks/>
          </p:cNvSpPr>
          <p:nvPr/>
        </p:nvSpPr>
        <p:spPr>
          <a:xfrm>
            <a:off x="5686655" y="1312668"/>
            <a:ext cx="1712952" cy="49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sz="2000" dirty="0"/>
              <a:t>SPRING BOOT</a:t>
            </a:r>
          </a:p>
        </p:txBody>
      </p:sp>
      <p:sp>
        <p:nvSpPr>
          <p:cNvPr id="17" name="Google Shape;353;p57">
            <a:extLst>
              <a:ext uri="{FF2B5EF4-FFF2-40B4-BE49-F238E27FC236}">
                <a16:creationId xmlns:a16="http://schemas.microsoft.com/office/drawing/2014/main" id="{E5B52C4F-5403-5013-FED1-74C2EC42E348}"/>
              </a:ext>
            </a:extLst>
          </p:cNvPr>
          <p:cNvSpPr txBox="1">
            <a:spLocks/>
          </p:cNvSpPr>
          <p:nvPr/>
        </p:nvSpPr>
        <p:spPr>
          <a:xfrm>
            <a:off x="1550763" y="2343999"/>
            <a:ext cx="1642125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sz="2000" dirty="0"/>
              <a:t>HIBERNATE</a:t>
            </a:r>
          </a:p>
        </p:txBody>
      </p:sp>
      <p:sp>
        <p:nvSpPr>
          <p:cNvPr id="18" name="Google Shape;353;p57">
            <a:extLst>
              <a:ext uri="{FF2B5EF4-FFF2-40B4-BE49-F238E27FC236}">
                <a16:creationId xmlns:a16="http://schemas.microsoft.com/office/drawing/2014/main" id="{83D15D6C-227F-C4D3-260F-8F15B40B0D38}"/>
              </a:ext>
            </a:extLst>
          </p:cNvPr>
          <p:cNvSpPr txBox="1">
            <a:spLocks/>
          </p:cNvSpPr>
          <p:nvPr/>
        </p:nvSpPr>
        <p:spPr>
          <a:xfrm>
            <a:off x="5690536" y="2360891"/>
            <a:ext cx="1709878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sz="2000" dirty="0"/>
              <a:t>LOMBOK</a:t>
            </a:r>
          </a:p>
        </p:txBody>
      </p:sp>
      <p:sp>
        <p:nvSpPr>
          <p:cNvPr id="19" name="Google Shape;353;p57">
            <a:extLst>
              <a:ext uri="{FF2B5EF4-FFF2-40B4-BE49-F238E27FC236}">
                <a16:creationId xmlns:a16="http://schemas.microsoft.com/office/drawing/2014/main" id="{59416454-EA42-0871-4B94-B71542837F2C}"/>
              </a:ext>
            </a:extLst>
          </p:cNvPr>
          <p:cNvSpPr txBox="1">
            <a:spLocks/>
          </p:cNvSpPr>
          <p:nvPr/>
        </p:nvSpPr>
        <p:spPr>
          <a:xfrm>
            <a:off x="1918891" y="3327337"/>
            <a:ext cx="1273997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sz="2000" dirty="0"/>
              <a:t>JPA</a:t>
            </a:r>
          </a:p>
        </p:txBody>
      </p:sp>
      <p:sp>
        <p:nvSpPr>
          <p:cNvPr id="20" name="Google Shape;353;p57">
            <a:extLst>
              <a:ext uri="{FF2B5EF4-FFF2-40B4-BE49-F238E27FC236}">
                <a16:creationId xmlns:a16="http://schemas.microsoft.com/office/drawing/2014/main" id="{ACB35F99-FD5D-C814-009B-1AC5FD651251}"/>
              </a:ext>
            </a:extLst>
          </p:cNvPr>
          <p:cNvSpPr txBox="1">
            <a:spLocks/>
          </p:cNvSpPr>
          <p:nvPr/>
        </p:nvSpPr>
        <p:spPr>
          <a:xfrm>
            <a:off x="5690536" y="3356832"/>
            <a:ext cx="1356157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sz="2000" dirty="0"/>
              <a:t>MAPSTRUCT</a:t>
            </a:r>
          </a:p>
        </p:txBody>
      </p:sp>
      <p:grpSp>
        <p:nvGrpSpPr>
          <p:cNvPr id="21" name="Google Shape;736;p75">
            <a:extLst>
              <a:ext uri="{FF2B5EF4-FFF2-40B4-BE49-F238E27FC236}">
                <a16:creationId xmlns:a16="http://schemas.microsoft.com/office/drawing/2014/main" id="{744E58CF-D882-7D12-3EF6-CE3DA9FF95D5}"/>
              </a:ext>
            </a:extLst>
          </p:cNvPr>
          <p:cNvGrpSpPr/>
          <p:nvPr/>
        </p:nvGrpSpPr>
        <p:grpSpPr>
          <a:xfrm>
            <a:off x="4862237" y="3270201"/>
            <a:ext cx="597109" cy="531921"/>
            <a:chOff x="2461225" y="3246750"/>
            <a:chExt cx="491650" cy="437975"/>
          </a:xfrm>
        </p:grpSpPr>
        <p:sp>
          <p:nvSpPr>
            <p:cNvPr id="22" name="Google Shape;737;p75">
              <a:extLst>
                <a:ext uri="{FF2B5EF4-FFF2-40B4-BE49-F238E27FC236}">
                  <a16:creationId xmlns:a16="http://schemas.microsoft.com/office/drawing/2014/main" id="{ADF1F388-DCBD-E135-662D-5660A38DE88F}"/>
                </a:ext>
              </a:extLst>
            </p:cNvPr>
            <p:cNvSpPr/>
            <p:nvPr/>
          </p:nvSpPr>
          <p:spPr>
            <a:xfrm>
              <a:off x="2837575" y="3333800"/>
              <a:ext cx="31200" cy="48150"/>
            </a:xfrm>
            <a:custGeom>
              <a:avLst/>
              <a:gdLst/>
              <a:ahLst/>
              <a:cxnLst/>
              <a:rect l="l" t="t" r="r" b="b"/>
              <a:pathLst>
                <a:path w="1248" h="1926" extrusionOk="0">
                  <a:moveTo>
                    <a:pt x="598" y="200"/>
                  </a:moveTo>
                  <a:cubicBezTo>
                    <a:pt x="766" y="200"/>
                    <a:pt x="879" y="490"/>
                    <a:pt x="922" y="642"/>
                  </a:cubicBezTo>
                  <a:cubicBezTo>
                    <a:pt x="977" y="913"/>
                    <a:pt x="977" y="1130"/>
                    <a:pt x="922" y="1347"/>
                  </a:cubicBezTo>
                  <a:cubicBezTo>
                    <a:pt x="860" y="1492"/>
                    <a:pt x="750" y="1717"/>
                    <a:pt x="592" y="1717"/>
                  </a:cubicBezTo>
                  <a:cubicBezTo>
                    <a:pt x="544" y="1717"/>
                    <a:pt x="491" y="1696"/>
                    <a:pt x="434" y="1645"/>
                  </a:cubicBezTo>
                  <a:cubicBezTo>
                    <a:pt x="380" y="1591"/>
                    <a:pt x="299" y="1510"/>
                    <a:pt x="271" y="1401"/>
                  </a:cubicBezTo>
                  <a:cubicBezTo>
                    <a:pt x="244" y="1266"/>
                    <a:pt x="244" y="1076"/>
                    <a:pt x="244" y="940"/>
                  </a:cubicBezTo>
                  <a:cubicBezTo>
                    <a:pt x="271" y="723"/>
                    <a:pt x="299" y="425"/>
                    <a:pt x="461" y="262"/>
                  </a:cubicBezTo>
                  <a:cubicBezTo>
                    <a:pt x="510" y="218"/>
                    <a:pt x="556" y="200"/>
                    <a:pt x="598" y="200"/>
                  </a:cubicBezTo>
                  <a:close/>
                  <a:moveTo>
                    <a:pt x="604" y="0"/>
                  </a:moveTo>
                  <a:cubicBezTo>
                    <a:pt x="267" y="0"/>
                    <a:pt x="97" y="502"/>
                    <a:pt x="27" y="805"/>
                  </a:cubicBezTo>
                  <a:cubicBezTo>
                    <a:pt x="0" y="1022"/>
                    <a:pt x="0" y="1266"/>
                    <a:pt x="54" y="1510"/>
                  </a:cubicBezTo>
                  <a:cubicBezTo>
                    <a:pt x="151" y="1728"/>
                    <a:pt x="357" y="1925"/>
                    <a:pt x="594" y="1925"/>
                  </a:cubicBezTo>
                  <a:cubicBezTo>
                    <a:pt x="622" y="1925"/>
                    <a:pt x="650" y="1922"/>
                    <a:pt x="678" y="1917"/>
                  </a:cubicBezTo>
                  <a:cubicBezTo>
                    <a:pt x="868" y="1835"/>
                    <a:pt x="1004" y="1645"/>
                    <a:pt x="1085" y="1428"/>
                  </a:cubicBezTo>
                  <a:cubicBezTo>
                    <a:pt x="1248" y="1049"/>
                    <a:pt x="1248" y="289"/>
                    <a:pt x="787" y="45"/>
                  </a:cubicBezTo>
                  <a:cubicBezTo>
                    <a:pt x="721" y="14"/>
                    <a:pt x="660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8;p75">
              <a:extLst>
                <a:ext uri="{FF2B5EF4-FFF2-40B4-BE49-F238E27FC236}">
                  <a16:creationId xmlns:a16="http://schemas.microsoft.com/office/drawing/2014/main" id="{80A111D3-E774-0548-D4AB-BCFE18D0134E}"/>
                </a:ext>
              </a:extLst>
            </p:cNvPr>
            <p:cNvSpPr/>
            <p:nvPr/>
          </p:nvSpPr>
          <p:spPr>
            <a:xfrm>
              <a:off x="2689075" y="3333800"/>
              <a:ext cx="30525" cy="48150"/>
            </a:xfrm>
            <a:custGeom>
              <a:avLst/>
              <a:gdLst/>
              <a:ahLst/>
              <a:cxnLst/>
              <a:rect l="l" t="t" r="r" b="b"/>
              <a:pathLst>
                <a:path w="1221" h="1926" extrusionOk="0">
                  <a:moveTo>
                    <a:pt x="598" y="200"/>
                  </a:moveTo>
                  <a:cubicBezTo>
                    <a:pt x="766" y="200"/>
                    <a:pt x="879" y="490"/>
                    <a:pt x="922" y="642"/>
                  </a:cubicBezTo>
                  <a:cubicBezTo>
                    <a:pt x="976" y="913"/>
                    <a:pt x="949" y="1130"/>
                    <a:pt x="922" y="1347"/>
                  </a:cubicBezTo>
                  <a:cubicBezTo>
                    <a:pt x="860" y="1492"/>
                    <a:pt x="750" y="1717"/>
                    <a:pt x="592" y="1717"/>
                  </a:cubicBezTo>
                  <a:cubicBezTo>
                    <a:pt x="544" y="1717"/>
                    <a:pt x="491" y="1696"/>
                    <a:pt x="434" y="1645"/>
                  </a:cubicBezTo>
                  <a:cubicBezTo>
                    <a:pt x="380" y="1591"/>
                    <a:pt x="298" y="1510"/>
                    <a:pt x="271" y="1401"/>
                  </a:cubicBezTo>
                  <a:cubicBezTo>
                    <a:pt x="244" y="1266"/>
                    <a:pt x="244" y="1076"/>
                    <a:pt x="244" y="940"/>
                  </a:cubicBezTo>
                  <a:cubicBezTo>
                    <a:pt x="271" y="723"/>
                    <a:pt x="298" y="425"/>
                    <a:pt x="461" y="262"/>
                  </a:cubicBezTo>
                  <a:cubicBezTo>
                    <a:pt x="510" y="218"/>
                    <a:pt x="556" y="200"/>
                    <a:pt x="598" y="200"/>
                  </a:cubicBezTo>
                  <a:close/>
                  <a:moveTo>
                    <a:pt x="613" y="0"/>
                  </a:moveTo>
                  <a:cubicBezTo>
                    <a:pt x="286" y="0"/>
                    <a:pt x="97" y="502"/>
                    <a:pt x="27" y="805"/>
                  </a:cubicBezTo>
                  <a:cubicBezTo>
                    <a:pt x="0" y="1022"/>
                    <a:pt x="0" y="1266"/>
                    <a:pt x="81" y="1510"/>
                  </a:cubicBezTo>
                  <a:cubicBezTo>
                    <a:pt x="154" y="1728"/>
                    <a:pt x="357" y="1925"/>
                    <a:pt x="594" y="1925"/>
                  </a:cubicBezTo>
                  <a:cubicBezTo>
                    <a:pt x="621" y="1925"/>
                    <a:pt x="650" y="1922"/>
                    <a:pt x="678" y="1917"/>
                  </a:cubicBezTo>
                  <a:cubicBezTo>
                    <a:pt x="895" y="1835"/>
                    <a:pt x="1031" y="1645"/>
                    <a:pt x="1085" y="1428"/>
                  </a:cubicBezTo>
                  <a:cubicBezTo>
                    <a:pt x="1221" y="1049"/>
                    <a:pt x="1221" y="289"/>
                    <a:pt x="787" y="45"/>
                  </a:cubicBezTo>
                  <a:cubicBezTo>
                    <a:pt x="725" y="14"/>
                    <a:pt x="667" y="0"/>
                    <a:pt x="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9;p75">
              <a:extLst>
                <a:ext uri="{FF2B5EF4-FFF2-40B4-BE49-F238E27FC236}">
                  <a16:creationId xmlns:a16="http://schemas.microsoft.com/office/drawing/2014/main" id="{A7302392-6907-AEBF-4768-5A583F671B72}"/>
                </a:ext>
              </a:extLst>
            </p:cNvPr>
            <p:cNvSpPr/>
            <p:nvPr/>
          </p:nvSpPr>
          <p:spPr>
            <a:xfrm>
              <a:off x="2540550" y="3333800"/>
              <a:ext cx="30550" cy="48150"/>
            </a:xfrm>
            <a:custGeom>
              <a:avLst/>
              <a:gdLst/>
              <a:ahLst/>
              <a:cxnLst/>
              <a:rect l="l" t="t" r="r" b="b"/>
              <a:pathLst>
                <a:path w="1222" h="1926" extrusionOk="0">
                  <a:moveTo>
                    <a:pt x="586" y="200"/>
                  </a:moveTo>
                  <a:cubicBezTo>
                    <a:pt x="740" y="200"/>
                    <a:pt x="853" y="490"/>
                    <a:pt x="896" y="642"/>
                  </a:cubicBezTo>
                  <a:cubicBezTo>
                    <a:pt x="950" y="913"/>
                    <a:pt x="950" y="1130"/>
                    <a:pt x="896" y="1347"/>
                  </a:cubicBezTo>
                  <a:cubicBezTo>
                    <a:pt x="834" y="1492"/>
                    <a:pt x="724" y="1717"/>
                    <a:pt x="566" y="1717"/>
                  </a:cubicBezTo>
                  <a:cubicBezTo>
                    <a:pt x="518" y="1717"/>
                    <a:pt x="465" y="1696"/>
                    <a:pt x="408" y="1645"/>
                  </a:cubicBezTo>
                  <a:cubicBezTo>
                    <a:pt x="353" y="1591"/>
                    <a:pt x="272" y="1510"/>
                    <a:pt x="245" y="1401"/>
                  </a:cubicBezTo>
                  <a:cubicBezTo>
                    <a:pt x="218" y="1266"/>
                    <a:pt x="218" y="1076"/>
                    <a:pt x="218" y="940"/>
                  </a:cubicBezTo>
                  <a:cubicBezTo>
                    <a:pt x="245" y="723"/>
                    <a:pt x="272" y="425"/>
                    <a:pt x="462" y="262"/>
                  </a:cubicBezTo>
                  <a:cubicBezTo>
                    <a:pt x="506" y="218"/>
                    <a:pt x="547" y="200"/>
                    <a:pt x="586" y="200"/>
                  </a:cubicBezTo>
                  <a:close/>
                  <a:moveTo>
                    <a:pt x="614" y="0"/>
                  </a:moveTo>
                  <a:cubicBezTo>
                    <a:pt x="288" y="0"/>
                    <a:pt x="102" y="502"/>
                    <a:pt x="55" y="805"/>
                  </a:cubicBezTo>
                  <a:cubicBezTo>
                    <a:pt x="1" y="1022"/>
                    <a:pt x="1" y="1266"/>
                    <a:pt x="82" y="1510"/>
                  </a:cubicBezTo>
                  <a:cubicBezTo>
                    <a:pt x="179" y="1728"/>
                    <a:pt x="363" y="1925"/>
                    <a:pt x="595" y="1925"/>
                  </a:cubicBezTo>
                  <a:cubicBezTo>
                    <a:pt x="623" y="1925"/>
                    <a:pt x="651" y="1922"/>
                    <a:pt x="679" y="1917"/>
                  </a:cubicBezTo>
                  <a:cubicBezTo>
                    <a:pt x="896" y="1835"/>
                    <a:pt x="1032" y="1645"/>
                    <a:pt x="1086" y="1428"/>
                  </a:cubicBezTo>
                  <a:cubicBezTo>
                    <a:pt x="1221" y="1049"/>
                    <a:pt x="1221" y="289"/>
                    <a:pt x="787" y="45"/>
                  </a:cubicBezTo>
                  <a:cubicBezTo>
                    <a:pt x="726" y="14"/>
                    <a:pt x="668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40;p75">
              <a:extLst>
                <a:ext uri="{FF2B5EF4-FFF2-40B4-BE49-F238E27FC236}">
                  <a16:creationId xmlns:a16="http://schemas.microsoft.com/office/drawing/2014/main" id="{06CA39AB-080C-0B45-D167-229F96F13AC8}"/>
                </a:ext>
              </a:extLst>
            </p:cNvPr>
            <p:cNvSpPr/>
            <p:nvPr/>
          </p:nvSpPr>
          <p:spPr>
            <a:xfrm>
              <a:off x="2508700" y="3515800"/>
              <a:ext cx="27150" cy="26725"/>
            </a:xfrm>
            <a:custGeom>
              <a:avLst/>
              <a:gdLst/>
              <a:ahLst/>
              <a:cxnLst/>
              <a:rect l="l" t="t" r="r" b="b"/>
              <a:pathLst>
                <a:path w="1086" h="1069" extrusionOk="0">
                  <a:moveTo>
                    <a:pt x="527" y="255"/>
                  </a:moveTo>
                  <a:cubicBezTo>
                    <a:pt x="701" y="255"/>
                    <a:pt x="833" y="500"/>
                    <a:pt x="787" y="685"/>
                  </a:cubicBezTo>
                  <a:cubicBezTo>
                    <a:pt x="746" y="767"/>
                    <a:pt x="612" y="895"/>
                    <a:pt x="491" y="895"/>
                  </a:cubicBezTo>
                  <a:cubicBezTo>
                    <a:pt x="452" y="895"/>
                    <a:pt x="413" y="881"/>
                    <a:pt x="380" y="848"/>
                  </a:cubicBezTo>
                  <a:cubicBezTo>
                    <a:pt x="244" y="739"/>
                    <a:pt x="271" y="468"/>
                    <a:pt x="380" y="333"/>
                  </a:cubicBezTo>
                  <a:lnTo>
                    <a:pt x="434" y="278"/>
                  </a:lnTo>
                  <a:cubicBezTo>
                    <a:pt x="466" y="263"/>
                    <a:pt x="497" y="255"/>
                    <a:pt x="527" y="255"/>
                  </a:cubicBezTo>
                  <a:close/>
                  <a:moveTo>
                    <a:pt x="528" y="1"/>
                  </a:moveTo>
                  <a:cubicBezTo>
                    <a:pt x="436" y="1"/>
                    <a:pt x="339" y="28"/>
                    <a:pt x="244" y="89"/>
                  </a:cubicBezTo>
                  <a:cubicBezTo>
                    <a:pt x="54" y="224"/>
                    <a:pt x="0" y="468"/>
                    <a:pt x="27" y="685"/>
                  </a:cubicBezTo>
                  <a:cubicBezTo>
                    <a:pt x="49" y="903"/>
                    <a:pt x="229" y="1069"/>
                    <a:pt x="439" y="1069"/>
                  </a:cubicBezTo>
                  <a:cubicBezTo>
                    <a:pt x="491" y="1069"/>
                    <a:pt x="544" y="1059"/>
                    <a:pt x="597" y="1038"/>
                  </a:cubicBezTo>
                  <a:cubicBezTo>
                    <a:pt x="949" y="984"/>
                    <a:pt x="1085" y="631"/>
                    <a:pt x="977" y="333"/>
                  </a:cubicBezTo>
                  <a:cubicBezTo>
                    <a:pt x="902" y="129"/>
                    <a:pt x="727" y="1"/>
                    <a:pt x="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41;p75">
              <a:extLst>
                <a:ext uri="{FF2B5EF4-FFF2-40B4-BE49-F238E27FC236}">
                  <a16:creationId xmlns:a16="http://schemas.microsoft.com/office/drawing/2014/main" id="{41F80F33-713D-E692-3166-0E06EB4C64E1}"/>
                </a:ext>
              </a:extLst>
            </p:cNvPr>
            <p:cNvSpPr/>
            <p:nvPr/>
          </p:nvSpPr>
          <p:spPr>
            <a:xfrm>
              <a:off x="2509375" y="3615025"/>
              <a:ext cx="27150" cy="26900"/>
            </a:xfrm>
            <a:custGeom>
              <a:avLst/>
              <a:gdLst/>
              <a:ahLst/>
              <a:cxnLst/>
              <a:rect l="l" t="t" r="r" b="b"/>
              <a:pathLst>
                <a:path w="1086" h="1076" extrusionOk="0">
                  <a:moveTo>
                    <a:pt x="526" y="235"/>
                  </a:moveTo>
                  <a:cubicBezTo>
                    <a:pt x="701" y="235"/>
                    <a:pt x="805" y="474"/>
                    <a:pt x="760" y="676"/>
                  </a:cubicBezTo>
                  <a:cubicBezTo>
                    <a:pt x="701" y="794"/>
                    <a:pt x="586" y="883"/>
                    <a:pt x="476" y="883"/>
                  </a:cubicBezTo>
                  <a:cubicBezTo>
                    <a:pt x="433" y="883"/>
                    <a:pt x="391" y="869"/>
                    <a:pt x="353" y="839"/>
                  </a:cubicBezTo>
                  <a:cubicBezTo>
                    <a:pt x="244" y="785"/>
                    <a:pt x="271" y="432"/>
                    <a:pt x="353" y="324"/>
                  </a:cubicBezTo>
                  <a:lnTo>
                    <a:pt x="407" y="269"/>
                  </a:lnTo>
                  <a:cubicBezTo>
                    <a:pt x="449" y="246"/>
                    <a:pt x="489" y="235"/>
                    <a:pt x="526" y="235"/>
                  </a:cubicBezTo>
                  <a:close/>
                  <a:moveTo>
                    <a:pt x="547" y="0"/>
                  </a:moveTo>
                  <a:cubicBezTo>
                    <a:pt x="449" y="0"/>
                    <a:pt x="345" y="33"/>
                    <a:pt x="244" y="107"/>
                  </a:cubicBezTo>
                  <a:cubicBezTo>
                    <a:pt x="82" y="215"/>
                    <a:pt x="0" y="459"/>
                    <a:pt x="27" y="676"/>
                  </a:cubicBezTo>
                  <a:cubicBezTo>
                    <a:pt x="73" y="904"/>
                    <a:pt x="272" y="1075"/>
                    <a:pt x="496" y="1075"/>
                  </a:cubicBezTo>
                  <a:cubicBezTo>
                    <a:pt x="538" y="1075"/>
                    <a:pt x="581" y="1069"/>
                    <a:pt x="624" y="1056"/>
                  </a:cubicBezTo>
                  <a:cubicBezTo>
                    <a:pt x="922" y="975"/>
                    <a:pt x="1085" y="649"/>
                    <a:pt x="977" y="324"/>
                  </a:cubicBezTo>
                  <a:cubicBezTo>
                    <a:pt x="905" y="126"/>
                    <a:pt x="738" y="0"/>
                    <a:pt x="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2;p75">
              <a:extLst>
                <a:ext uri="{FF2B5EF4-FFF2-40B4-BE49-F238E27FC236}">
                  <a16:creationId xmlns:a16="http://schemas.microsoft.com/office/drawing/2014/main" id="{547F73B9-5999-004F-1180-F6E316873FEF}"/>
                </a:ext>
              </a:extLst>
            </p:cNvPr>
            <p:cNvSpPr/>
            <p:nvPr/>
          </p:nvSpPr>
          <p:spPr>
            <a:xfrm>
              <a:off x="2461225" y="3246750"/>
              <a:ext cx="491650" cy="437975"/>
            </a:xfrm>
            <a:custGeom>
              <a:avLst/>
              <a:gdLst/>
              <a:ahLst/>
              <a:cxnLst/>
              <a:rect l="l" t="t" r="r" b="b"/>
              <a:pathLst>
                <a:path w="19666" h="17519" extrusionOk="0">
                  <a:moveTo>
                    <a:pt x="3689" y="489"/>
                  </a:moveTo>
                  <a:cubicBezTo>
                    <a:pt x="3933" y="489"/>
                    <a:pt x="4177" y="489"/>
                    <a:pt x="4367" y="516"/>
                  </a:cubicBezTo>
                  <a:cubicBezTo>
                    <a:pt x="4503" y="543"/>
                    <a:pt x="4720" y="679"/>
                    <a:pt x="4611" y="815"/>
                  </a:cubicBezTo>
                  <a:cubicBezTo>
                    <a:pt x="4530" y="950"/>
                    <a:pt x="4259" y="950"/>
                    <a:pt x="4150" y="1005"/>
                  </a:cubicBezTo>
                  <a:lnTo>
                    <a:pt x="3662" y="1005"/>
                  </a:lnTo>
                  <a:cubicBezTo>
                    <a:pt x="3472" y="1005"/>
                    <a:pt x="3310" y="1005"/>
                    <a:pt x="3147" y="950"/>
                  </a:cubicBezTo>
                  <a:cubicBezTo>
                    <a:pt x="3038" y="950"/>
                    <a:pt x="2767" y="923"/>
                    <a:pt x="2740" y="869"/>
                  </a:cubicBezTo>
                  <a:cubicBezTo>
                    <a:pt x="2713" y="788"/>
                    <a:pt x="2794" y="679"/>
                    <a:pt x="2848" y="652"/>
                  </a:cubicBezTo>
                  <a:cubicBezTo>
                    <a:pt x="2957" y="598"/>
                    <a:pt x="3038" y="543"/>
                    <a:pt x="3174" y="516"/>
                  </a:cubicBezTo>
                  <a:cubicBezTo>
                    <a:pt x="3310" y="489"/>
                    <a:pt x="3418" y="489"/>
                    <a:pt x="3554" y="489"/>
                  </a:cubicBezTo>
                  <a:close/>
                  <a:moveTo>
                    <a:pt x="9629" y="489"/>
                  </a:moveTo>
                  <a:cubicBezTo>
                    <a:pt x="9873" y="489"/>
                    <a:pt x="10090" y="489"/>
                    <a:pt x="10307" y="516"/>
                  </a:cubicBezTo>
                  <a:cubicBezTo>
                    <a:pt x="10443" y="543"/>
                    <a:pt x="10633" y="679"/>
                    <a:pt x="10552" y="815"/>
                  </a:cubicBezTo>
                  <a:cubicBezTo>
                    <a:pt x="10470" y="950"/>
                    <a:pt x="10199" y="950"/>
                    <a:pt x="10090" y="1005"/>
                  </a:cubicBezTo>
                  <a:lnTo>
                    <a:pt x="9575" y="1005"/>
                  </a:lnTo>
                  <a:cubicBezTo>
                    <a:pt x="9412" y="1005"/>
                    <a:pt x="9250" y="1005"/>
                    <a:pt x="9087" y="950"/>
                  </a:cubicBezTo>
                  <a:cubicBezTo>
                    <a:pt x="8978" y="950"/>
                    <a:pt x="8734" y="923"/>
                    <a:pt x="8680" y="869"/>
                  </a:cubicBezTo>
                  <a:cubicBezTo>
                    <a:pt x="8653" y="788"/>
                    <a:pt x="8734" y="679"/>
                    <a:pt x="8789" y="652"/>
                  </a:cubicBezTo>
                  <a:cubicBezTo>
                    <a:pt x="8870" y="598"/>
                    <a:pt x="8978" y="543"/>
                    <a:pt x="9114" y="516"/>
                  </a:cubicBezTo>
                  <a:cubicBezTo>
                    <a:pt x="9250" y="489"/>
                    <a:pt x="9358" y="489"/>
                    <a:pt x="9494" y="489"/>
                  </a:cubicBezTo>
                  <a:close/>
                  <a:moveTo>
                    <a:pt x="15569" y="489"/>
                  </a:moveTo>
                  <a:cubicBezTo>
                    <a:pt x="15786" y="489"/>
                    <a:pt x="16031" y="489"/>
                    <a:pt x="16248" y="516"/>
                  </a:cubicBezTo>
                  <a:cubicBezTo>
                    <a:pt x="16356" y="543"/>
                    <a:pt x="16573" y="679"/>
                    <a:pt x="16465" y="815"/>
                  </a:cubicBezTo>
                  <a:cubicBezTo>
                    <a:pt x="16410" y="950"/>
                    <a:pt x="16139" y="950"/>
                    <a:pt x="16031" y="1005"/>
                  </a:cubicBezTo>
                  <a:lnTo>
                    <a:pt x="15515" y="1005"/>
                  </a:lnTo>
                  <a:cubicBezTo>
                    <a:pt x="15353" y="1005"/>
                    <a:pt x="15190" y="1005"/>
                    <a:pt x="15000" y="950"/>
                  </a:cubicBezTo>
                  <a:cubicBezTo>
                    <a:pt x="14919" y="950"/>
                    <a:pt x="14674" y="923"/>
                    <a:pt x="14620" y="869"/>
                  </a:cubicBezTo>
                  <a:cubicBezTo>
                    <a:pt x="14566" y="788"/>
                    <a:pt x="14674" y="679"/>
                    <a:pt x="14702" y="652"/>
                  </a:cubicBezTo>
                  <a:cubicBezTo>
                    <a:pt x="14810" y="598"/>
                    <a:pt x="14919" y="543"/>
                    <a:pt x="15054" y="516"/>
                  </a:cubicBezTo>
                  <a:cubicBezTo>
                    <a:pt x="15190" y="489"/>
                    <a:pt x="15298" y="489"/>
                    <a:pt x="15434" y="489"/>
                  </a:cubicBezTo>
                  <a:close/>
                  <a:moveTo>
                    <a:pt x="3093" y="1303"/>
                  </a:moveTo>
                  <a:cubicBezTo>
                    <a:pt x="3282" y="1330"/>
                    <a:pt x="3445" y="1330"/>
                    <a:pt x="3581" y="1330"/>
                  </a:cubicBezTo>
                  <a:cubicBezTo>
                    <a:pt x="3798" y="1330"/>
                    <a:pt x="4069" y="1330"/>
                    <a:pt x="4313" y="1303"/>
                  </a:cubicBezTo>
                  <a:lnTo>
                    <a:pt x="4313" y="1303"/>
                  </a:lnTo>
                  <a:cubicBezTo>
                    <a:pt x="4313" y="1330"/>
                    <a:pt x="4259" y="1357"/>
                    <a:pt x="4259" y="1439"/>
                  </a:cubicBezTo>
                  <a:cubicBezTo>
                    <a:pt x="4232" y="1547"/>
                    <a:pt x="4232" y="1683"/>
                    <a:pt x="4232" y="1764"/>
                  </a:cubicBezTo>
                  <a:lnTo>
                    <a:pt x="4232" y="1981"/>
                  </a:lnTo>
                  <a:cubicBezTo>
                    <a:pt x="4177" y="1972"/>
                    <a:pt x="4114" y="1969"/>
                    <a:pt x="4049" y="1969"/>
                  </a:cubicBezTo>
                  <a:cubicBezTo>
                    <a:pt x="3918" y="1969"/>
                    <a:pt x="3780" y="1981"/>
                    <a:pt x="3689" y="1981"/>
                  </a:cubicBezTo>
                  <a:cubicBezTo>
                    <a:pt x="3499" y="1981"/>
                    <a:pt x="3255" y="1981"/>
                    <a:pt x="3038" y="2008"/>
                  </a:cubicBezTo>
                  <a:cubicBezTo>
                    <a:pt x="3038" y="1764"/>
                    <a:pt x="3038" y="1547"/>
                    <a:pt x="3093" y="1303"/>
                  </a:cubicBezTo>
                  <a:close/>
                  <a:moveTo>
                    <a:pt x="9006" y="1303"/>
                  </a:moveTo>
                  <a:cubicBezTo>
                    <a:pt x="9223" y="1330"/>
                    <a:pt x="9385" y="1330"/>
                    <a:pt x="9521" y="1330"/>
                  </a:cubicBezTo>
                  <a:cubicBezTo>
                    <a:pt x="9738" y="1330"/>
                    <a:pt x="10009" y="1330"/>
                    <a:pt x="10226" y="1303"/>
                  </a:cubicBezTo>
                  <a:lnTo>
                    <a:pt x="10226" y="1303"/>
                  </a:lnTo>
                  <a:cubicBezTo>
                    <a:pt x="10226" y="1330"/>
                    <a:pt x="10199" y="1357"/>
                    <a:pt x="10199" y="1439"/>
                  </a:cubicBezTo>
                  <a:cubicBezTo>
                    <a:pt x="10172" y="1547"/>
                    <a:pt x="10172" y="1683"/>
                    <a:pt x="10172" y="1764"/>
                  </a:cubicBezTo>
                  <a:lnTo>
                    <a:pt x="10172" y="1981"/>
                  </a:lnTo>
                  <a:cubicBezTo>
                    <a:pt x="10118" y="1972"/>
                    <a:pt x="10054" y="1969"/>
                    <a:pt x="9989" y="1969"/>
                  </a:cubicBezTo>
                  <a:cubicBezTo>
                    <a:pt x="9858" y="1969"/>
                    <a:pt x="9720" y="1981"/>
                    <a:pt x="9629" y="1981"/>
                  </a:cubicBezTo>
                  <a:cubicBezTo>
                    <a:pt x="9412" y="1981"/>
                    <a:pt x="9195" y="1981"/>
                    <a:pt x="8978" y="2008"/>
                  </a:cubicBezTo>
                  <a:cubicBezTo>
                    <a:pt x="8978" y="1764"/>
                    <a:pt x="8978" y="1547"/>
                    <a:pt x="9006" y="1303"/>
                  </a:cubicBezTo>
                  <a:close/>
                  <a:moveTo>
                    <a:pt x="14973" y="1303"/>
                  </a:moveTo>
                  <a:cubicBezTo>
                    <a:pt x="15190" y="1330"/>
                    <a:pt x="15353" y="1330"/>
                    <a:pt x="15488" y="1330"/>
                  </a:cubicBezTo>
                  <a:cubicBezTo>
                    <a:pt x="15705" y="1330"/>
                    <a:pt x="15976" y="1330"/>
                    <a:pt x="16193" y="1303"/>
                  </a:cubicBezTo>
                  <a:lnTo>
                    <a:pt x="16193" y="1303"/>
                  </a:lnTo>
                  <a:cubicBezTo>
                    <a:pt x="16193" y="1330"/>
                    <a:pt x="16166" y="1357"/>
                    <a:pt x="16166" y="1439"/>
                  </a:cubicBezTo>
                  <a:cubicBezTo>
                    <a:pt x="16139" y="1547"/>
                    <a:pt x="16139" y="1683"/>
                    <a:pt x="16139" y="1764"/>
                  </a:cubicBezTo>
                  <a:lnTo>
                    <a:pt x="16139" y="1981"/>
                  </a:lnTo>
                  <a:cubicBezTo>
                    <a:pt x="16085" y="1972"/>
                    <a:pt x="16022" y="1969"/>
                    <a:pt x="15956" y="1969"/>
                  </a:cubicBezTo>
                  <a:cubicBezTo>
                    <a:pt x="15826" y="1969"/>
                    <a:pt x="15687" y="1981"/>
                    <a:pt x="15597" y="1981"/>
                  </a:cubicBezTo>
                  <a:cubicBezTo>
                    <a:pt x="15380" y="1981"/>
                    <a:pt x="15136" y="1981"/>
                    <a:pt x="14946" y="2008"/>
                  </a:cubicBezTo>
                  <a:cubicBezTo>
                    <a:pt x="14946" y="1764"/>
                    <a:pt x="14946" y="1547"/>
                    <a:pt x="14973" y="1303"/>
                  </a:cubicBezTo>
                  <a:close/>
                  <a:moveTo>
                    <a:pt x="4232" y="2279"/>
                  </a:moveTo>
                  <a:cubicBezTo>
                    <a:pt x="4232" y="2415"/>
                    <a:pt x="4232" y="2551"/>
                    <a:pt x="4259" y="2686"/>
                  </a:cubicBezTo>
                  <a:cubicBezTo>
                    <a:pt x="4313" y="3229"/>
                    <a:pt x="4394" y="3744"/>
                    <a:pt x="4666" y="4205"/>
                  </a:cubicBezTo>
                  <a:cubicBezTo>
                    <a:pt x="4883" y="4504"/>
                    <a:pt x="5127" y="4775"/>
                    <a:pt x="5344" y="5100"/>
                  </a:cubicBezTo>
                  <a:cubicBezTo>
                    <a:pt x="5235" y="5127"/>
                    <a:pt x="5181" y="5236"/>
                    <a:pt x="5127" y="5317"/>
                  </a:cubicBezTo>
                  <a:cubicBezTo>
                    <a:pt x="5018" y="5507"/>
                    <a:pt x="4883" y="5643"/>
                    <a:pt x="4747" y="5778"/>
                  </a:cubicBezTo>
                  <a:cubicBezTo>
                    <a:pt x="4449" y="6050"/>
                    <a:pt x="3988" y="6185"/>
                    <a:pt x="3581" y="6185"/>
                  </a:cubicBezTo>
                  <a:cubicBezTo>
                    <a:pt x="2984" y="6131"/>
                    <a:pt x="2442" y="5778"/>
                    <a:pt x="2170" y="5236"/>
                  </a:cubicBezTo>
                  <a:cubicBezTo>
                    <a:pt x="2414" y="4992"/>
                    <a:pt x="2631" y="4802"/>
                    <a:pt x="2821" y="4558"/>
                  </a:cubicBezTo>
                  <a:cubicBezTo>
                    <a:pt x="3120" y="4097"/>
                    <a:pt x="3093" y="3608"/>
                    <a:pt x="3038" y="3093"/>
                  </a:cubicBezTo>
                  <a:lnTo>
                    <a:pt x="3038" y="2307"/>
                  </a:lnTo>
                  <a:cubicBezTo>
                    <a:pt x="3082" y="2312"/>
                    <a:pt x="3124" y="2314"/>
                    <a:pt x="3166" y="2314"/>
                  </a:cubicBezTo>
                  <a:cubicBezTo>
                    <a:pt x="3332" y="2314"/>
                    <a:pt x="3489" y="2279"/>
                    <a:pt x="3662" y="2279"/>
                  </a:cubicBezTo>
                  <a:close/>
                  <a:moveTo>
                    <a:pt x="10172" y="2279"/>
                  </a:moveTo>
                  <a:cubicBezTo>
                    <a:pt x="10172" y="2415"/>
                    <a:pt x="10172" y="2551"/>
                    <a:pt x="10199" y="2686"/>
                  </a:cubicBezTo>
                  <a:cubicBezTo>
                    <a:pt x="10226" y="3229"/>
                    <a:pt x="10335" y="3744"/>
                    <a:pt x="10606" y="4205"/>
                  </a:cubicBezTo>
                  <a:cubicBezTo>
                    <a:pt x="10796" y="4504"/>
                    <a:pt x="11040" y="4775"/>
                    <a:pt x="11284" y="5100"/>
                  </a:cubicBezTo>
                  <a:cubicBezTo>
                    <a:pt x="11175" y="5127"/>
                    <a:pt x="11121" y="5236"/>
                    <a:pt x="11040" y="5317"/>
                  </a:cubicBezTo>
                  <a:cubicBezTo>
                    <a:pt x="10931" y="5507"/>
                    <a:pt x="10823" y="5643"/>
                    <a:pt x="10687" y="5778"/>
                  </a:cubicBezTo>
                  <a:cubicBezTo>
                    <a:pt x="10362" y="6050"/>
                    <a:pt x="9928" y="6185"/>
                    <a:pt x="9521" y="6185"/>
                  </a:cubicBezTo>
                  <a:cubicBezTo>
                    <a:pt x="8897" y="6131"/>
                    <a:pt x="8382" y="5778"/>
                    <a:pt x="8110" y="5236"/>
                  </a:cubicBezTo>
                  <a:cubicBezTo>
                    <a:pt x="8327" y="4992"/>
                    <a:pt x="8572" y="4802"/>
                    <a:pt x="8734" y="4558"/>
                  </a:cubicBezTo>
                  <a:cubicBezTo>
                    <a:pt x="9060" y="4097"/>
                    <a:pt x="9006" y="3608"/>
                    <a:pt x="8978" y="3093"/>
                  </a:cubicBezTo>
                  <a:lnTo>
                    <a:pt x="8978" y="2307"/>
                  </a:lnTo>
                  <a:cubicBezTo>
                    <a:pt x="9022" y="2312"/>
                    <a:pt x="9064" y="2314"/>
                    <a:pt x="9106" y="2314"/>
                  </a:cubicBezTo>
                  <a:cubicBezTo>
                    <a:pt x="9272" y="2314"/>
                    <a:pt x="9429" y="2279"/>
                    <a:pt x="9602" y="2279"/>
                  </a:cubicBezTo>
                  <a:close/>
                  <a:moveTo>
                    <a:pt x="16112" y="2279"/>
                  </a:moveTo>
                  <a:cubicBezTo>
                    <a:pt x="16112" y="2415"/>
                    <a:pt x="16112" y="2551"/>
                    <a:pt x="16139" y="2686"/>
                  </a:cubicBezTo>
                  <a:cubicBezTo>
                    <a:pt x="16166" y="3229"/>
                    <a:pt x="16275" y="3744"/>
                    <a:pt x="16546" y="4205"/>
                  </a:cubicBezTo>
                  <a:cubicBezTo>
                    <a:pt x="16736" y="4504"/>
                    <a:pt x="16980" y="4775"/>
                    <a:pt x="17224" y="5100"/>
                  </a:cubicBezTo>
                  <a:cubicBezTo>
                    <a:pt x="17116" y="5127"/>
                    <a:pt x="17061" y="5236"/>
                    <a:pt x="16980" y="5317"/>
                  </a:cubicBezTo>
                  <a:cubicBezTo>
                    <a:pt x="16871" y="5507"/>
                    <a:pt x="16736" y="5643"/>
                    <a:pt x="16600" y="5778"/>
                  </a:cubicBezTo>
                  <a:cubicBezTo>
                    <a:pt x="16302" y="6050"/>
                    <a:pt x="15868" y="6185"/>
                    <a:pt x="15461" y="6185"/>
                  </a:cubicBezTo>
                  <a:cubicBezTo>
                    <a:pt x="14837" y="6131"/>
                    <a:pt x="14295" y="5778"/>
                    <a:pt x="14023" y="5236"/>
                  </a:cubicBezTo>
                  <a:cubicBezTo>
                    <a:pt x="14295" y="4992"/>
                    <a:pt x="14512" y="4802"/>
                    <a:pt x="14674" y="4558"/>
                  </a:cubicBezTo>
                  <a:cubicBezTo>
                    <a:pt x="14973" y="4097"/>
                    <a:pt x="14946" y="3608"/>
                    <a:pt x="14919" y="3093"/>
                  </a:cubicBezTo>
                  <a:lnTo>
                    <a:pt x="14919" y="2307"/>
                  </a:lnTo>
                  <a:cubicBezTo>
                    <a:pt x="14956" y="2312"/>
                    <a:pt x="14996" y="2314"/>
                    <a:pt x="15035" y="2314"/>
                  </a:cubicBezTo>
                  <a:cubicBezTo>
                    <a:pt x="15194" y="2314"/>
                    <a:pt x="15363" y="2279"/>
                    <a:pt x="15515" y="2279"/>
                  </a:cubicBezTo>
                  <a:close/>
                  <a:moveTo>
                    <a:pt x="5479" y="5290"/>
                  </a:moveTo>
                  <a:cubicBezTo>
                    <a:pt x="5507" y="5317"/>
                    <a:pt x="5561" y="5399"/>
                    <a:pt x="5561" y="5426"/>
                  </a:cubicBezTo>
                  <a:cubicBezTo>
                    <a:pt x="5778" y="5914"/>
                    <a:pt x="5778" y="6484"/>
                    <a:pt x="5778" y="6999"/>
                  </a:cubicBezTo>
                  <a:cubicBezTo>
                    <a:pt x="5778" y="7433"/>
                    <a:pt x="5832" y="7867"/>
                    <a:pt x="5832" y="8301"/>
                  </a:cubicBezTo>
                  <a:lnTo>
                    <a:pt x="4015" y="8301"/>
                  </a:lnTo>
                  <a:lnTo>
                    <a:pt x="4015" y="8274"/>
                  </a:lnTo>
                  <a:cubicBezTo>
                    <a:pt x="3960" y="8084"/>
                    <a:pt x="3798" y="8003"/>
                    <a:pt x="3581" y="8003"/>
                  </a:cubicBezTo>
                  <a:cubicBezTo>
                    <a:pt x="3472" y="8003"/>
                    <a:pt x="3337" y="8030"/>
                    <a:pt x="3255" y="8030"/>
                  </a:cubicBezTo>
                  <a:cubicBezTo>
                    <a:pt x="3065" y="8030"/>
                    <a:pt x="2903" y="8003"/>
                    <a:pt x="2713" y="8003"/>
                  </a:cubicBezTo>
                  <a:lnTo>
                    <a:pt x="1818" y="8003"/>
                  </a:lnTo>
                  <a:cubicBezTo>
                    <a:pt x="1818" y="7297"/>
                    <a:pt x="1872" y="6592"/>
                    <a:pt x="1926" y="5914"/>
                  </a:cubicBezTo>
                  <a:cubicBezTo>
                    <a:pt x="1953" y="5751"/>
                    <a:pt x="1953" y="5616"/>
                    <a:pt x="2008" y="5453"/>
                  </a:cubicBezTo>
                  <a:cubicBezTo>
                    <a:pt x="2197" y="6050"/>
                    <a:pt x="3011" y="6429"/>
                    <a:pt x="3526" y="6456"/>
                  </a:cubicBezTo>
                  <a:cubicBezTo>
                    <a:pt x="3563" y="6459"/>
                    <a:pt x="3600" y="6460"/>
                    <a:pt x="3638" y="6460"/>
                  </a:cubicBezTo>
                  <a:cubicBezTo>
                    <a:pt x="4042" y="6460"/>
                    <a:pt x="4476" y="6327"/>
                    <a:pt x="4774" y="6104"/>
                  </a:cubicBezTo>
                  <a:cubicBezTo>
                    <a:pt x="4991" y="5968"/>
                    <a:pt x="5127" y="5833"/>
                    <a:pt x="5262" y="5643"/>
                  </a:cubicBezTo>
                  <a:cubicBezTo>
                    <a:pt x="5317" y="5534"/>
                    <a:pt x="5425" y="5426"/>
                    <a:pt x="5479" y="5290"/>
                  </a:cubicBezTo>
                  <a:close/>
                  <a:moveTo>
                    <a:pt x="11420" y="5290"/>
                  </a:moveTo>
                  <a:cubicBezTo>
                    <a:pt x="11447" y="5317"/>
                    <a:pt x="11474" y="5399"/>
                    <a:pt x="11474" y="5426"/>
                  </a:cubicBezTo>
                  <a:cubicBezTo>
                    <a:pt x="11718" y="5914"/>
                    <a:pt x="11718" y="6484"/>
                    <a:pt x="11718" y="6999"/>
                  </a:cubicBezTo>
                  <a:cubicBezTo>
                    <a:pt x="11718" y="7433"/>
                    <a:pt x="11745" y="7867"/>
                    <a:pt x="11745" y="8301"/>
                  </a:cubicBezTo>
                  <a:lnTo>
                    <a:pt x="9575" y="8301"/>
                  </a:lnTo>
                  <a:cubicBezTo>
                    <a:pt x="9168" y="8301"/>
                    <a:pt x="8816" y="8274"/>
                    <a:pt x="8409" y="8247"/>
                  </a:cubicBezTo>
                  <a:lnTo>
                    <a:pt x="7731" y="8247"/>
                  </a:lnTo>
                  <a:cubicBezTo>
                    <a:pt x="7758" y="8219"/>
                    <a:pt x="7758" y="8111"/>
                    <a:pt x="7758" y="8003"/>
                  </a:cubicBezTo>
                  <a:cubicBezTo>
                    <a:pt x="7758" y="7297"/>
                    <a:pt x="7785" y="6592"/>
                    <a:pt x="7866" y="5914"/>
                  </a:cubicBezTo>
                  <a:cubicBezTo>
                    <a:pt x="7893" y="5751"/>
                    <a:pt x="7893" y="5616"/>
                    <a:pt x="7921" y="5453"/>
                  </a:cubicBezTo>
                  <a:cubicBezTo>
                    <a:pt x="8138" y="6050"/>
                    <a:pt x="8951" y="6429"/>
                    <a:pt x="9467" y="6456"/>
                  </a:cubicBezTo>
                  <a:cubicBezTo>
                    <a:pt x="9503" y="6459"/>
                    <a:pt x="9540" y="6460"/>
                    <a:pt x="9577" y="6460"/>
                  </a:cubicBezTo>
                  <a:cubicBezTo>
                    <a:pt x="9978" y="6460"/>
                    <a:pt x="10392" y="6327"/>
                    <a:pt x="10714" y="6104"/>
                  </a:cubicBezTo>
                  <a:cubicBezTo>
                    <a:pt x="10904" y="5968"/>
                    <a:pt x="11040" y="5833"/>
                    <a:pt x="11175" y="5643"/>
                  </a:cubicBezTo>
                  <a:cubicBezTo>
                    <a:pt x="11257" y="5534"/>
                    <a:pt x="11365" y="5426"/>
                    <a:pt x="11420" y="5290"/>
                  </a:cubicBezTo>
                  <a:close/>
                  <a:moveTo>
                    <a:pt x="17387" y="5290"/>
                  </a:moveTo>
                  <a:cubicBezTo>
                    <a:pt x="17414" y="5317"/>
                    <a:pt x="17441" y="5399"/>
                    <a:pt x="17441" y="5426"/>
                  </a:cubicBezTo>
                  <a:cubicBezTo>
                    <a:pt x="17685" y="5914"/>
                    <a:pt x="17685" y="6484"/>
                    <a:pt x="17685" y="6999"/>
                  </a:cubicBezTo>
                  <a:cubicBezTo>
                    <a:pt x="17685" y="7324"/>
                    <a:pt x="17712" y="7677"/>
                    <a:pt x="17712" y="8057"/>
                  </a:cubicBezTo>
                  <a:lnTo>
                    <a:pt x="17088" y="8057"/>
                  </a:lnTo>
                  <a:cubicBezTo>
                    <a:pt x="16926" y="8057"/>
                    <a:pt x="16736" y="8084"/>
                    <a:pt x="16546" y="8084"/>
                  </a:cubicBezTo>
                  <a:cubicBezTo>
                    <a:pt x="16437" y="8084"/>
                    <a:pt x="16302" y="8057"/>
                    <a:pt x="16193" y="8057"/>
                  </a:cubicBezTo>
                  <a:cubicBezTo>
                    <a:pt x="16003" y="8057"/>
                    <a:pt x="15814" y="8111"/>
                    <a:pt x="15759" y="8328"/>
                  </a:cubicBezTo>
                  <a:lnTo>
                    <a:pt x="15542" y="8328"/>
                  </a:lnTo>
                  <a:cubicBezTo>
                    <a:pt x="15136" y="8328"/>
                    <a:pt x="14783" y="8274"/>
                    <a:pt x="14376" y="8247"/>
                  </a:cubicBezTo>
                  <a:lnTo>
                    <a:pt x="13698" y="8247"/>
                  </a:lnTo>
                  <a:cubicBezTo>
                    <a:pt x="13725" y="8219"/>
                    <a:pt x="13725" y="8111"/>
                    <a:pt x="13725" y="8003"/>
                  </a:cubicBezTo>
                  <a:cubicBezTo>
                    <a:pt x="13725" y="7297"/>
                    <a:pt x="13752" y="6592"/>
                    <a:pt x="13834" y="5914"/>
                  </a:cubicBezTo>
                  <a:cubicBezTo>
                    <a:pt x="13861" y="5751"/>
                    <a:pt x="13861" y="5616"/>
                    <a:pt x="13888" y="5453"/>
                  </a:cubicBezTo>
                  <a:cubicBezTo>
                    <a:pt x="14105" y="6050"/>
                    <a:pt x="14919" y="6429"/>
                    <a:pt x="15434" y="6456"/>
                  </a:cubicBezTo>
                  <a:cubicBezTo>
                    <a:pt x="15471" y="6459"/>
                    <a:pt x="15507" y="6460"/>
                    <a:pt x="15544" y="6460"/>
                  </a:cubicBezTo>
                  <a:cubicBezTo>
                    <a:pt x="15945" y="6460"/>
                    <a:pt x="16359" y="6327"/>
                    <a:pt x="16682" y="6104"/>
                  </a:cubicBezTo>
                  <a:cubicBezTo>
                    <a:pt x="16871" y="5968"/>
                    <a:pt x="17007" y="5833"/>
                    <a:pt x="17143" y="5643"/>
                  </a:cubicBezTo>
                  <a:cubicBezTo>
                    <a:pt x="17224" y="5534"/>
                    <a:pt x="17333" y="5426"/>
                    <a:pt x="17387" y="5290"/>
                  </a:cubicBezTo>
                  <a:close/>
                  <a:moveTo>
                    <a:pt x="5262" y="8735"/>
                  </a:moveTo>
                  <a:cubicBezTo>
                    <a:pt x="5389" y="8735"/>
                    <a:pt x="5552" y="8747"/>
                    <a:pt x="5719" y="8747"/>
                  </a:cubicBezTo>
                  <a:cubicBezTo>
                    <a:pt x="5802" y="8747"/>
                    <a:pt x="5886" y="8744"/>
                    <a:pt x="5968" y="8735"/>
                  </a:cubicBezTo>
                  <a:lnTo>
                    <a:pt x="5968" y="8735"/>
                  </a:lnTo>
                  <a:cubicBezTo>
                    <a:pt x="5886" y="8925"/>
                    <a:pt x="5886" y="9087"/>
                    <a:pt x="5941" y="9277"/>
                  </a:cubicBezTo>
                  <a:lnTo>
                    <a:pt x="5398" y="9277"/>
                  </a:lnTo>
                  <a:cubicBezTo>
                    <a:pt x="4991" y="9277"/>
                    <a:pt x="4584" y="9277"/>
                    <a:pt x="4205" y="9304"/>
                  </a:cubicBezTo>
                  <a:lnTo>
                    <a:pt x="4205" y="8925"/>
                  </a:lnTo>
                  <a:lnTo>
                    <a:pt x="4205" y="8735"/>
                  </a:lnTo>
                  <a:close/>
                  <a:moveTo>
                    <a:pt x="7921" y="8626"/>
                  </a:moveTo>
                  <a:cubicBezTo>
                    <a:pt x="8110" y="8626"/>
                    <a:pt x="8300" y="8626"/>
                    <a:pt x="8463" y="8653"/>
                  </a:cubicBezTo>
                  <a:cubicBezTo>
                    <a:pt x="8870" y="8681"/>
                    <a:pt x="9331" y="8735"/>
                    <a:pt x="9738" y="8735"/>
                  </a:cubicBezTo>
                  <a:lnTo>
                    <a:pt x="11094" y="8735"/>
                  </a:lnTo>
                  <a:cubicBezTo>
                    <a:pt x="11221" y="8735"/>
                    <a:pt x="11383" y="8747"/>
                    <a:pt x="11550" y="8747"/>
                  </a:cubicBezTo>
                  <a:cubicBezTo>
                    <a:pt x="11634" y="8747"/>
                    <a:pt x="11718" y="8744"/>
                    <a:pt x="11799" y="8735"/>
                  </a:cubicBezTo>
                  <a:lnTo>
                    <a:pt x="11799" y="9277"/>
                  </a:lnTo>
                  <a:cubicBezTo>
                    <a:pt x="11230" y="9277"/>
                    <a:pt x="10606" y="9304"/>
                    <a:pt x="10036" y="9304"/>
                  </a:cubicBezTo>
                  <a:lnTo>
                    <a:pt x="9738" y="9304"/>
                  </a:lnTo>
                  <a:cubicBezTo>
                    <a:pt x="9060" y="9304"/>
                    <a:pt x="8382" y="9277"/>
                    <a:pt x="7704" y="9277"/>
                  </a:cubicBezTo>
                  <a:cubicBezTo>
                    <a:pt x="7758" y="9060"/>
                    <a:pt x="7758" y="8843"/>
                    <a:pt x="7758" y="8626"/>
                  </a:cubicBezTo>
                  <a:close/>
                  <a:moveTo>
                    <a:pt x="13861" y="8626"/>
                  </a:moveTo>
                  <a:cubicBezTo>
                    <a:pt x="14023" y="8626"/>
                    <a:pt x="14240" y="8626"/>
                    <a:pt x="14403" y="8653"/>
                  </a:cubicBezTo>
                  <a:cubicBezTo>
                    <a:pt x="14810" y="8681"/>
                    <a:pt x="15244" y="8735"/>
                    <a:pt x="15651" y="8735"/>
                  </a:cubicBezTo>
                  <a:lnTo>
                    <a:pt x="15651" y="8925"/>
                  </a:lnTo>
                  <a:cubicBezTo>
                    <a:pt x="15651" y="9033"/>
                    <a:pt x="15624" y="9169"/>
                    <a:pt x="15651" y="9304"/>
                  </a:cubicBezTo>
                  <a:cubicBezTo>
                    <a:pt x="15244" y="9304"/>
                    <a:pt x="14837" y="9277"/>
                    <a:pt x="14485" y="9277"/>
                  </a:cubicBezTo>
                  <a:lnTo>
                    <a:pt x="13671" y="9277"/>
                  </a:lnTo>
                  <a:cubicBezTo>
                    <a:pt x="13698" y="9060"/>
                    <a:pt x="13698" y="8843"/>
                    <a:pt x="13698" y="8626"/>
                  </a:cubicBezTo>
                  <a:close/>
                  <a:moveTo>
                    <a:pt x="3689" y="8464"/>
                  </a:moveTo>
                  <a:cubicBezTo>
                    <a:pt x="3689" y="8491"/>
                    <a:pt x="3716" y="8518"/>
                    <a:pt x="3716" y="8545"/>
                  </a:cubicBezTo>
                  <a:cubicBezTo>
                    <a:pt x="3743" y="8735"/>
                    <a:pt x="3743" y="8843"/>
                    <a:pt x="3743" y="9033"/>
                  </a:cubicBezTo>
                  <a:lnTo>
                    <a:pt x="3743" y="9250"/>
                  </a:lnTo>
                  <a:cubicBezTo>
                    <a:pt x="3526" y="9250"/>
                    <a:pt x="3255" y="9304"/>
                    <a:pt x="3011" y="9304"/>
                  </a:cubicBezTo>
                  <a:cubicBezTo>
                    <a:pt x="2387" y="9332"/>
                    <a:pt x="1763" y="9304"/>
                    <a:pt x="1140" y="9413"/>
                  </a:cubicBezTo>
                  <a:cubicBezTo>
                    <a:pt x="1140" y="9223"/>
                    <a:pt x="1167" y="9033"/>
                    <a:pt x="1167" y="8843"/>
                  </a:cubicBezTo>
                  <a:lnTo>
                    <a:pt x="1194" y="8518"/>
                  </a:lnTo>
                  <a:lnTo>
                    <a:pt x="1194" y="8464"/>
                  </a:lnTo>
                  <a:lnTo>
                    <a:pt x="1221" y="8464"/>
                  </a:lnTo>
                  <a:cubicBezTo>
                    <a:pt x="1293" y="8473"/>
                    <a:pt x="1369" y="8476"/>
                    <a:pt x="1446" y="8476"/>
                  </a:cubicBezTo>
                  <a:cubicBezTo>
                    <a:pt x="1601" y="8476"/>
                    <a:pt x="1763" y="8464"/>
                    <a:pt x="1926" y="8464"/>
                  </a:cubicBezTo>
                  <a:lnTo>
                    <a:pt x="2794" y="8464"/>
                  </a:lnTo>
                  <a:cubicBezTo>
                    <a:pt x="2957" y="8464"/>
                    <a:pt x="3108" y="8476"/>
                    <a:pt x="3254" y="8476"/>
                  </a:cubicBezTo>
                  <a:cubicBezTo>
                    <a:pt x="3328" y="8476"/>
                    <a:pt x="3400" y="8473"/>
                    <a:pt x="3472" y="8464"/>
                  </a:cubicBezTo>
                  <a:close/>
                  <a:moveTo>
                    <a:pt x="18716" y="8464"/>
                  </a:moveTo>
                  <a:lnTo>
                    <a:pt x="18716" y="8518"/>
                  </a:lnTo>
                  <a:lnTo>
                    <a:pt x="18716" y="8843"/>
                  </a:lnTo>
                  <a:cubicBezTo>
                    <a:pt x="18716" y="9033"/>
                    <a:pt x="18743" y="9223"/>
                    <a:pt x="18743" y="9413"/>
                  </a:cubicBezTo>
                  <a:cubicBezTo>
                    <a:pt x="18146" y="9332"/>
                    <a:pt x="17495" y="9332"/>
                    <a:pt x="16871" y="9304"/>
                  </a:cubicBezTo>
                  <a:cubicBezTo>
                    <a:pt x="16654" y="9304"/>
                    <a:pt x="16383" y="9250"/>
                    <a:pt x="16139" y="9250"/>
                  </a:cubicBezTo>
                  <a:lnTo>
                    <a:pt x="16139" y="9033"/>
                  </a:lnTo>
                  <a:cubicBezTo>
                    <a:pt x="16139" y="8843"/>
                    <a:pt x="16139" y="8681"/>
                    <a:pt x="16166" y="8545"/>
                  </a:cubicBezTo>
                  <a:cubicBezTo>
                    <a:pt x="16166" y="8518"/>
                    <a:pt x="16166" y="8491"/>
                    <a:pt x="16193" y="8464"/>
                  </a:cubicBezTo>
                  <a:lnTo>
                    <a:pt x="16410" y="8464"/>
                  </a:lnTo>
                  <a:cubicBezTo>
                    <a:pt x="16492" y="8473"/>
                    <a:pt x="16567" y="8476"/>
                    <a:pt x="16640" y="8476"/>
                  </a:cubicBezTo>
                  <a:cubicBezTo>
                    <a:pt x="16787" y="8476"/>
                    <a:pt x="16926" y="8464"/>
                    <a:pt x="17088" y="8464"/>
                  </a:cubicBezTo>
                  <a:lnTo>
                    <a:pt x="17956" y="8464"/>
                  </a:lnTo>
                  <a:cubicBezTo>
                    <a:pt x="18082" y="8479"/>
                    <a:pt x="18225" y="8495"/>
                    <a:pt x="18371" y="8495"/>
                  </a:cubicBezTo>
                  <a:cubicBezTo>
                    <a:pt x="18478" y="8495"/>
                    <a:pt x="18586" y="8487"/>
                    <a:pt x="18689" y="8464"/>
                  </a:cubicBezTo>
                  <a:close/>
                  <a:moveTo>
                    <a:pt x="12260" y="9603"/>
                  </a:moveTo>
                  <a:cubicBezTo>
                    <a:pt x="13074" y="9603"/>
                    <a:pt x="13888" y="9603"/>
                    <a:pt x="14674" y="9630"/>
                  </a:cubicBezTo>
                  <a:cubicBezTo>
                    <a:pt x="15380" y="9684"/>
                    <a:pt x="16139" y="9711"/>
                    <a:pt x="16844" y="9738"/>
                  </a:cubicBezTo>
                  <a:cubicBezTo>
                    <a:pt x="17495" y="9766"/>
                    <a:pt x="18173" y="9738"/>
                    <a:pt x="18770" y="9874"/>
                  </a:cubicBezTo>
                  <a:cubicBezTo>
                    <a:pt x="18879" y="9901"/>
                    <a:pt x="19014" y="9901"/>
                    <a:pt x="19041" y="10010"/>
                  </a:cubicBezTo>
                  <a:cubicBezTo>
                    <a:pt x="19096" y="10118"/>
                    <a:pt x="19096" y="10254"/>
                    <a:pt x="19096" y="10308"/>
                  </a:cubicBezTo>
                  <a:cubicBezTo>
                    <a:pt x="19123" y="10661"/>
                    <a:pt x="19150" y="10959"/>
                    <a:pt x="19150" y="11312"/>
                  </a:cubicBezTo>
                  <a:cubicBezTo>
                    <a:pt x="19150" y="11610"/>
                    <a:pt x="19123" y="11908"/>
                    <a:pt x="19150" y="12207"/>
                  </a:cubicBezTo>
                  <a:cubicBezTo>
                    <a:pt x="19231" y="12397"/>
                    <a:pt x="19313" y="12722"/>
                    <a:pt x="19068" y="12803"/>
                  </a:cubicBezTo>
                  <a:cubicBezTo>
                    <a:pt x="19005" y="12819"/>
                    <a:pt x="18937" y="12826"/>
                    <a:pt x="18866" y="12826"/>
                  </a:cubicBezTo>
                  <a:cubicBezTo>
                    <a:pt x="18695" y="12826"/>
                    <a:pt x="18509" y="12788"/>
                    <a:pt x="18336" y="12749"/>
                  </a:cubicBezTo>
                  <a:cubicBezTo>
                    <a:pt x="18011" y="12722"/>
                    <a:pt x="17658" y="12722"/>
                    <a:pt x="17333" y="12722"/>
                  </a:cubicBezTo>
                  <a:cubicBezTo>
                    <a:pt x="16600" y="12695"/>
                    <a:pt x="15895" y="12695"/>
                    <a:pt x="15163" y="12641"/>
                  </a:cubicBezTo>
                  <a:cubicBezTo>
                    <a:pt x="14656" y="12641"/>
                    <a:pt x="14174" y="12629"/>
                    <a:pt x="13684" y="12629"/>
                  </a:cubicBezTo>
                  <a:cubicBezTo>
                    <a:pt x="13439" y="12629"/>
                    <a:pt x="13192" y="12632"/>
                    <a:pt x="12938" y="12641"/>
                  </a:cubicBezTo>
                  <a:cubicBezTo>
                    <a:pt x="12342" y="12641"/>
                    <a:pt x="11691" y="12641"/>
                    <a:pt x="11040" y="12695"/>
                  </a:cubicBezTo>
                  <a:cubicBezTo>
                    <a:pt x="10497" y="12641"/>
                    <a:pt x="9955" y="12641"/>
                    <a:pt x="9412" y="12614"/>
                  </a:cubicBezTo>
                  <a:cubicBezTo>
                    <a:pt x="9087" y="12614"/>
                    <a:pt x="8737" y="12601"/>
                    <a:pt x="8388" y="12601"/>
                  </a:cubicBezTo>
                  <a:cubicBezTo>
                    <a:pt x="8213" y="12601"/>
                    <a:pt x="8038" y="12605"/>
                    <a:pt x="7866" y="12614"/>
                  </a:cubicBezTo>
                  <a:lnTo>
                    <a:pt x="4720" y="12614"/>
                  </a:lnTo>
                  <a:cubicBezTo>
                    <a:pt x="3988" y="12614"/>
                    <a:pt x="3282" y="12668"/>
                    <a:pt x="2550" y="12695"/>
                  </a:cubicBezTo>
                  <a:cubicBezTo>
                    <a:pt x="2197" y="12695"/>
                    <a:pt x="1872" y="12722"/>
                    <a:pt x="1519" y="12722"/>
                  </a:cubicBezTo>
                  <a:cubicBezTo>
                    <a:pt x="1342" y="12722"/>
                    <a:pt x="1150" y="12779"/>
                    <a:pt x="975" y="12779"/>
                  </a:cubicBezTo>
                  <a:cubicBezTo>
                    <a:pt x="909" y="12779"/>
                    <a:pt x="846" y="12771"/>
                    <a:pt x="787" y="12749"/>
                  </a:cubicBezTo>
                  <a:cubicBezTo>
                    <a:pt x="570" y="12695"/>
                    <a:pt x="678" y="12397"/>
                    <a:pt x="678" y="12207"/>
                  </a:cubicBezTo>
                  <a:cubicBezTo>
                    <a:pt x="706" y="11908"/>
                    <a:pt x="651" y="11610"/>
                    <a:pt x="678" y="11312"/>
                  </a:cubicBezTo>
                  <a:cubicBezTo>
                    <a:pt x="678" y="10959"/>
                    <a:pt x="733" y="10661"/>
                    <a:pt x="733" y="10308"/>
                  </a:cubicBezTo>
                  <a:cubicBezTo>
                    <a:pt x="733" y="10227"/>
                    <a:pt x="733" y="10091"/>
                    <a:pt x="787" y="10010"/>
                  </a:cubicBezTo>
                  <a:cubicBezTo>
                    <a:pt x="814" y="9901"/>
                    <a:pt x="950" y="9901"/>
                    <a:pt x="1058" y="9874"/>
                  </a:cubicBezTo>
                  <a:cubicBezTo>
                    <a:pt x="1682" y="9766"/>
                    <a:pt x="2333" y="9766"/>
                    <a:pt x="2984" y="9738"/>
                  </a:cubicBezTo>
                  <a:cubicBezTo>
                    <a:pt x="3689" y="9711"/>
                    <a:pt x="4449" y="9684"/>
                    <a:pt x="5154" y="9630"/>
                  </a:cubicBezTo>
                  <a:cubicBezTo>
                    <a:pt x="5968" y="9603"/>
                    <a:pt x="6781" y="9603"/>
                    <a:pt x="7568" y="9603"/>
                  </a:cubicBezTo>
                  <a:cubicBezTo>
                    <a:pt x="8409" y="9603"/>
                    <a:pt x="9223" y="9603"/>
                    <a:pt x="10063" y="9630"/>
                  </a:cubicBezTo>
                  <a:cubicBezTo>
                    <a:pt x="10253" y="9643"/>
                    <a:pt x="10440" y="9649"/>
                    <a:pt x="10624" y="9649"/>
                  </a:cubicBezTo>
                  <a:cubicBezTo>
                    <a:pt x="11177" y="9649"/>
                    <a:pt x="11711" y="9603"/>
                    <a:pt x="12260" y="9603"/>
                  </a:cubicBezTo>
                  <a:close/>
                  <a:moveTo>
                    <a:pt x="7215" y="13020"/>
                  </a:moveTo>
                  <a:lnTo>
                    <a:pt x="7215" y="13346"/>
                  </a:lnTo>
                  <a:cubicBezTo>
                    <a:pt x="7116" y="13355"/>
                    <a:pt x="7019" y="13358"/>
                    <a:pt x="6925" y="13358"/>
                  </a:cubicBezTo>
                  <a:cubicBezTo>
                    <a:pt x="6736" y="13358"/>
                    <a:pt x="6555" y="13346"/>
                    <a:pt x="6374" y="13346"/>
                  </a:cubicBezTo>
                  <a:lnTo>
                    <a:pt x="6374" y="13020"/>
                  </a:lnTo>
                  <a:close/>
                  <a:moveTo>
                    <a:pt x="5941" y="13020"/>
                  </a:moveTo>
                  <a:lnTo>
                    <a:pt x="5941" y="13319"/>
                  </a:lnTo>
                  <a:lnTo>
                    <a:pt x="5181" y="13319"/>
                  </a:lnTo>
                  <a:cubicBezTo>
                    <a:pt x="4801" y="13319"/>
                    <a:pt x="4476" y="13373"/>
                    <a:pt x="4096" y="13373"/>
                  </a:cubicBezTo>
                  <a:lnTo>
                    <a:pt x="4096" y="13292"/>
                  </a:lnTo>
                  <a:cubicBezTo>
                    <a:pt x="4069" y="13265"/>
                    <a:pt x="4069" y="13156"/>
                    <a:pt x="4069" y="13075"/>
                  </a:cubicBezTo>
                  <a:cubicBezTo>
                    <a:pt x="4666" y="13075"/>
                    <a:pt x="5290" y="13020"/>
                    <a:pt x="5941" y="13020"/>
                  </a:cubicBezTo>
                  <a:close/>
                  <a:moveTo>
                    <a:pt x="13155" y="13075"/>
                  </a:moveTo>
                  <a:lnTo>
                    <a:pt x="13155" y="13373"/>
                  </a:lnTo>
                  <a:lnTo>
                    <a:pt x="12288" y="13373"/>
                  </a:lnTo>
                  <a:lnTo>
                    <a:pt x="12288" y="13075"/>
                  </a:lnTo>
                  <a:close/>
                  <a:moveTo>
                    <a:pt x="8816" y="13020"/>
                  </a:moveTo>
                  <a:cubicBezTo>
                    <a:pt x="9060" y="13020"/>
                    <a:pt x="9277" y="13020"/>
                    <a:pt x="9494" y="13075"/>
                  </a:cubicBezTo>
                  <a:cubicBezTo>
                    <a:pt x="10036" y="13102"/>
                    <a:pt x="10606" y="13102"/>
                    <a:pt x="11148" y="13102"/>
                  </a:cubicBezTo>
                  <a:lnTo>
                    <a:pt x="11826" y="13102"/>
                  </a:lnTo>
                  <a:lnTo>
                    <a:pt x="11826" y="13373"/>
                  </a:lnTo>
                  <a:lnTo>
                    <a:pt x="11148" y="13373"/>
                  </a:lnTo>
                  <a:cubicBezTo>
                    <a:pt x="10633" y="13373"/>
                    <a:pt x="10172" y="13400"/>
                    <a:pt x="9656" y="13400"/>
                  </a:cubicBezTo>
                  <a:cubicBezTo>
                    <a:pt x="9331" y="13400"/>
                    <a:pt x="9006" y="13373"/>
                    <a:pt x="8680" y="13373"/>
                  </a:cubicBezTo>
                  <a:lnTo>
                    <a:pt x="7622" y="13373"/>
                  </a:lnTo>
                  <a:lnTo>
                    <a:pt x="7622" y="13075"/>
                  </a:lnTo>
                  <a:cubicBezTo>
                    <a:pt x="8029" y="13075"/>
                    <a:pt x="8409" y="13075"/>
                    <a:pt x="8816" y="13020"/>
                  </a:cubicBezTo>
                  <a:close/>
                  <a:moveTo>
                    <a:pt x="13562" y="13075"/>
                  </a:moveTo>
                  <a:cubicBezTo>
                    <a:pt x="14295" y="13075"/>
                    <a:pt x="15054" y="13075"/>
                    <a:pt x="15841" y="13102"/>
                  </a:cubicBezTo>
                  <a:cubicBezTo>
                    <a:pt x="15841" y="13156"/>
                    <a:pt x="15786" y="13265"/>
                    <a:pt x="15841" y="13346"/>
                  </a:cubicBezTo>
                  <a:lnTo>
                    <a:pt x="15841" y="13400"/>
                  </a:lnTo>
                  <a:cubicBezTo>
                    <a:pt x="15461" y="13400"/>
                    <a:pt x="15108" y="13373"/>
                    <a:pt x="14756" y="13373"/>
                  </a:cubicBezTo>
                  <a:lnTo>
                    <a:pt x="13562" y="13373"/>
                  </a:lnTo>
                  <a:lnTo>
                    <a:pt x="13562" y="13075"/>
                  </a:lnTo>
                  <a:close/>
                  <a:moveTo>
                    <a:pt x="3635" y="13075"/>
                  </a:moveTo>
                  <a:lnTo>
                    <a:pt x="3635" y="13265"/>
                  </a:lnTo>
                  <a:cubicBezTo>
                    <a:pt x="3635" y="13292"/>
                    <a:pt x="3635" y="13373"/>
                    <a:pt x="3662" y="13400"/>
                  </a:cubicBezTo>
                  <a:cubicBezTo>
                    <a:pt x="3364" y="13400"/>
                    <a:pt x="3011" y="13427"/>
                    <a:pt x="2713" y="13427"/>
                  </a:cubicBezTo>
                  <a:cubicBezTo>
                    <a:pt x="2360" y="13427"/>
                    <a:pt x="2035" y="13482"/>
                    <a:pt x="1655" y="13482"/>
                  </a:cubicBezTo>
                  <a:lnTo>
                    <a:pt x="1655" y="13129"/>
                  </a:lnTo>
                  <a:cubicBezTo>
                    <a:pt x="2306" y="13102"/>
                    <a:pt x="2957" y="13075"/>
                    <a:pt x="3635" y="13075"/>
                  </a:cubicBezTo>
                  <a:close/>
                  <a:moveTo>
                    <a:pt x="1248" y="13210"/>
                  </a:moveTo>
                  <a:lnTo>
                    <a:pt x="1248" y="13482"/>
                  </a:lnTo>
                  <a:lnTo>
                    <a:pt x="1248" y="13509"/>
                  </a:lnTo>
                  <a:lnTo>
                    <a:pt x="1140" y="13509"/>
                  </a:lnTo>
                  <a:lnTo>
                    <a:pt x="1140" y="13292"/>
                  </a:lnTo>
                  <a:lnTo>
                    <a:pt x="1140" y="13210"/>
                  </a:lnTo>
                  <a:close/>
                  <a:moveTo>
                    <a:pt x="16248" y="13075"/>
                  </a:moveTo>
                  <a:lnTo>
                    <a:pt x="16248" y="13075"/>
                  </a:lnTo>
                  <a:cubicBezTo>
                    <a:pt x="16953" y="13102"/>
                    <a:pt x="17685" y="13102"/>
                    <a:pt x="18390" y="13156"/>
                  </a:cubicBezTo>
                  <a:cubicBezTo>
                    <a:pt x="18499" y="13156"/>
                    <a:pt x="18607" y="13156"/>
                    <a:pt x="18716" y="13210"/>
                  </a:cubicBezTo>
                  <a:lnTo>
                    <a:pt x="18716" y="13292"/>
                  </a:lnTo>
                  <a:lnTo>
                    <a:pt x="18716" y="13509"/>
                  </a:lnTo>
                  <a:lnTo>
                    <a:pt x="18336" y="13509"/>
                  </a:lnTo>
                  <a:cubicBezTo>
                    <a:pt x="17929" y="13509"/>
                    <a:pt x="17550" y="13482"/>
                    <a:pt x="17143" y="13482"/>
                  </a:cubicBezTo>
                  <a:cubicBezTo>
                    <a:pt x="16844" y="13482"/>
                    <a:pt x="16492" y="13427"/>
                    <a:pt x="16193" y="13427"/>
                  </a:cubicBezTo>
                  <a:cubicBezTo>
                    <a:pt x="16220" y="13400"/>
                    <a:pt x="16220" y="13346"/>
                    <a:pt x="16220" y="13292"/>
                  </a:cubicBezTo>
                  <a:cubicBezTo>
                    <a:pt x="16275" y="13210"/>
                    <a:pt x="16275" y="13129"/>
                    <a:pt x="16248" y="13075"/>
                  </a:cubicBezTo>
                  <a:close/>
                  <a:moveTo>
                    <a:pt x="12165" y="13756"/>
                  </a:moveTo>
                  <a:cubicBezTo>
                    <a:pt x="12330" y="13756"/>
                    <a:pt x="12486" y="13780"/>
                    <a:pt x="12667" y="13780"/>
                  </a:cubicBezTo>
                  <a:cubicBezTo>
                    <a:pt x="13481" y="13780"/>
                    <a:pt x="14349" y="13780"/>
                    <a:pt x="15163" y="13807"/>
                  </a:cubicBezTo>
                  <a:cubicBezTo>
                    <a:pt x="15895" y="13834"/>
                    <a:pt x="16600" y="13861"/>
                    <a:pt x="17360" y="13915"/>
                  </a:cubicBezTo>
                  <a:cubicBezTo>
                    <a:pt x="17685" y="13943"/>
                    <a:pt x="18065" y="13943"/>
                    <a:pt x="18417" y="13943"/>
                  </a:cubicBezTo>
                  <a:lnTo>
                    <a:pt x="18879" y="13943"/>
                  </a:lnTo>
                  <a:cubicBezTo>
                    <a:pt x="18933" y="13943"/>
                    <a:pt x="19023" y="13931"/>
                    <a:pt x="19094" y="13931"/>
                  </a:cubicBezTo>
                  <a:cubicBezTo>
                    <a:pt x="19129" y="13931"/>
                    <a:pt x="19159" y="13934"/>
                    <a:pt x="19177" y="13943"/>
                  </a:cubicBezTo>
                  <a:cubicBezTo>
                    <a:pt x="19285" y="13997"/>
                    <a:pt x="19231" y="14377"/>
                    <a:pt x="19231" y="14485"/>
                  </a:cubicBezTo>
                  <a:cubicBezTo>
                    <a:pt x="19123" y="14838"/>
                    <a:pt x="19150" y="15163"/>
                    <a:pt x="19150" y="15462"/>
                  </a:cubicBezTo>
                  <a:cubicBezTo>
                    <a:pt x="19150" y="15814"/>
                    <a:pt x="19096" y="16113"/>
                    <a:pt x="19096" y="16438"/>
                  </a:cubicBezTo>
                  <a:cubicBezTo>
                    <a:pt x="19096" y="16519"/>
                    <a:pt x="19123" y="16709"/>
                    <a:pt x="19041" y="16763"/>
                  </a:cubicBezTo>
                  <a:cubicBezTo>
                    <a:pt x="19032" y="16782"/>
                    <a:pt x="19011" y="16788"/>
                    <a:pt x="18985" y="16788"/>
                  </a:cubicBezTo>
                  <a:cubicBezTo>
                    <a:pt x="18933" y="16788"/>
                    <a:pt x="18861" y="16763"/>
                    <a:pt x="18824" y="16763"/>
                  </a:cubicBezTo>
                  <a:cubicBezTo>
                    <a:pt x="18472" y="16763"/>
                    <a:pt x="18146" y="16818"/>
                    <a:pt x="17794" y="16845"/>
                  </a:cubicBezTo>
                  <a:cubicBezTo>
                    <a:pt x="15651" y="16980"/>
                    <a:pt x="13481" y="17035"/>
                    <a:pt x="11365" y="17035"/>
                  </a:cubicBezTo>
                  <a:cubicBezTo>
                    <a:pt x="10823" y="17042"/>
                    <a:pt x="10280" y="17045"/>
                    <a:pt x="9738" y="17045"/>
                  </a:cubicBezTo>
                  <a:cubicBezTo>
                    <a:pt x="8112" y="17045"/>
                    <a:pt x="6490" y="17014"/>
                    <a:pt x="4883" y="16953"/>
                  </a:cubicBezTo>
                  <a:cubicBezTo>
                    <a:pt x="4313" y="16953"/>
                    <a:pt x="3771" y="16926"/>
                    <a:pt x="3174" y="16899"/>
                  </a:cubicBezTo>
                  <a:cubicBezTo>
                    <a:pt x="2848" y="16899"/>
                    <a:pt x="2496" y="16845"/>
                    <a:pt x="2170" y="16845"/>
                  </a:cubicBezTo>
                  <a:cubicBezTo>
                    <a:pt x="1818" y="16818"/>
                    <a:pt x="1492" y="16763"/>
                    <a:pt x="1140" y="16763"/>
                  </a:cubicBezTo>
                  <a:cubicBezTo>
                    <a:pt x="1103" y="16763"/>
                    <a:pt x="1031" y="16776"/>
                    <a:pt x="979" y="16776"/>
                  </a:cubicBezTo>
                  <a:cubicBezTo>
                    <a:pt x="953" y="16776"/>
                    <a:pt x="932" y="16773"/>
                    <a:pt x="923" y="16763"/>
                  </a:cubicBezTo>
                  <a:cubicBezTo>
                    <a:pt x="841" y="16682"/>
                    <a:pt x="868" y="16519"/>
                    <a:pt x="868" y="16438"/>
                  </a:cubicBezTo>
                  <a:cubicBezTo>
                    <a:pt x="868" y="16113"/>
                    <a:pt x="814" y="15814"/>
                    <a:pt x="814" y="15462"/>
                  </a:cubicBezTo>
                  <a:cubicBezTo>
                    <a:pt x="814" y="15136"/>
                    <a:pt x="841" y="14838"/>
                    <a:pt x="841" y="14485"/>
                  </a:cubicBezTo>
                  <a:cubicBezTo>
                    <a:pt x="841" y="14349"/>
                    <a:pt x="787" y="14024"/>
                    <a:pt x="868" y="13943"/>
                  </a:cubicBezTo>
                  <a:cubicBezTo>
                    <a:pt x="895" y="13929"/>
                    <a:pt x="957" y="13922"/>
                    <a:pt x="1021" y="13922"/>
                  </a:cubicBezTo>
                  <a:cubicBezTo>
                    <a:pt x="1085" y="13922"/>
                    <a:pt x="1153" y="13929"/>
                    <a:pt x="1194" y="13943"/>
                  </a:cubicBezTo>
                  <a:lnTo>
                    <a:pt x="1655" y="13943"/>
                  </a:lnTo>
                  <a:cubicBezTo>
                    <a:pt x="2008" y="13943"/>
                    <a:pt x="2360" y="13915"/>
                    <a:pt x="2713" y="13915"/>
                  </a:cubicBezTo>
                  <a:cubicBezTo>
                    <a:pt x="3445" y="13861"/>
                    <a:pt x="4177" y="13834"/>
                    <a:pt x="4910" y="13807"/>
                  </a:cubicBezTo>
                  <a:cubicBezTo>
                    <a:pt x="5724" y="13780"/>
                    <a:pt x="6564" y="13780"/>
                    <a:pt x="7378" y="13780"/>
                  </a:cubicBezTo>
                  <a:lnTo>
                    <a:pt x="8517" y="13780"/>
                  </a:lnTo>
                  <a:cubicBezTo>
                    <a:pt x="8870" y="13807"/>
                    <a:pt x="9250" y="13807"/>
                    <a:pt x="9629" y="13834"/>
                  </a:cubicBezTo>
                  <a:lnTo>
                    <a:pt x="11121" y="13834"/>
                  </a:lnTo>
                  <a:cubicBezTo>
                    <a:pt x="11392" y="13834"/>
                    <a:pt x="11637" y="13807"/>
                    <a:pt x="11908" y="13780"/>
                  </a:cubicBezTo>
                  <a:cubicBezTo>
                    <a:pt x="11998" y="13762"/>
                    <a:pt x="12083" y="13756"/>
                    <a:pt x="12165" y="13756"/>
                  </a:cubicBezTo>
                  <a:close/>
                  <a:moveTo>
                    <a:pt x="3418" y="1"/>
                  </a:moveTo>
                  <a:cubicBezTo>
                    <a:pt x="3038" y="28"/>
                    <a:pt x="2550" y="28"/>
                    <a:pt x="2306" y="408"/>
                  </a:cubicBezTo>
                  <a:cubicBezTo>
                    <a:pt x="2225" y="543"/>
                    <a:pt x="2170" y="706"/>
                    <a:pt x="2225" y="896"/>
                  </a:cubicBezTo>
                  <a:cubicBezTo>
                    <a:pt x="2306" y="1059"/>
                    <a:pt x="2469" y="1113"/>
                    <a:pt x="2604" y="1194"/>
                  </a:cubicBezTo>
                  <a:cubicBezTo>
                    <a:pt x="2496" y="1710"/>
                    <a:pt x="2496" y="2225"/>
                    <a:pt x="2496" y="2740"/>
                  </a:cubicBezTo>
                  <a:cubicBezTo>
                    <a:pt x="2496" y="3229"/>
                    <a:pt x="2604" y="3825"/>
                    <a:pt x="2333" y="4259"/>
                  </a:cubicBezTo>
                  <a:cubicBezTo>
                    <a:pt x="2062" y="4639"/>
                    <a:pt x="1519" y="4938"/>
                    <a:pt x="1411" y="5453"/>
                  </a:cubicBezTo>
                  <a:cubicBezTo>
                    <a:pt x="1329" y="6104"/>
                    <a:pt x="1275" y="6755"/>
                    <a:pt x="1275" y="7352"/>
                  </a:cubicBezTo>
                  <a:cubicBezTo>
                    <a:pt x="1275" y="7596"/>
                    <a:pt x="1275" y="7813"/>
                    <a:pt x="1248" y="8057"/>
                  </a:cubicBezTo>
                  <a:cubicBezTo>
                    <a:pt x="1164" y="8057"/>
                    <a:pt x="1079" y="8046"/>
                    <a:pt x="997" y="8046"/>
                  </a:cubicBezTo>
                  <a:cubicBezTo>
                    <a:pt x="895" y="8046"/>
                    <a:pt x="796" y="8063"/>
                    <a:pt x="706" y="8138"/>
                  </a:cubicBezTo>
                  <a:cubicBezTo>
                    <a:pt x="543" y="8274"/>
                    <a:pt x="597" y="8518"/>
                    <a:pt x="597" y="8735"/>
                  </a:cubicBezTo>
                  <a:cubicBezTo>
                    <a:pt x="597" y="9006"/>
                    <a:pt x="570" y="9223"/>
                    <a:pt x="651" y="9467"/>
                  </a:cubicBezTo>
                  <a:cubicBezTo>
                    <a:pt x="434" y="9521"/>
                    <a:pt x="245" y="9630"/>
                    <a:pt x="163" y="9874"/>
                  </a:cubicBezTo>
                  <a:cubicBezTo>
                    <a:pt x="136" y="9983"/>
                    <a:pt x="136" y="10118"/>
                    <a:pt x="136" y="10254"/>
                  </a:cubicBezTo>
                  <a:cubicBezTo>
                    <a:pt x="136" y="10417"/>
                    <a:pt x="136" y="10579"/>
                    <a:pt x="109" y="10769"/>
                  </a:cubicBezTo>
                  <a:cubicBezTo>
                    <a:pt x="55" y="11122"/>
                    <a:pt x="55" y="11474"/>
                    <a:pt x="55" y="11854"/>
                  </a:cubicBezTo>
                  <a:cubicBezTo>
                    <a:pt x="55" y="12125"/>
                    <a:pt x="0" y="12397"/>
                    <a:pt x="28" y="12641"/>
                  </a:cubicBezTo>
                  <a:cubicBezTo>
                    <a:pt x="55" y="12993"/>
                    <a:pt x="245" y="13129"/>
                    <a:pt x="516" y="13156"/>
                  </a:cubicBezTo>
                  <a:lnTo>
                    <a:pt x="516" y="13292"/>
                  </a:lnTo>
                  <a:lnTo>
                    <a:pt x="516" y="13536"/>
                  </a:lnTo>
                  <a:lnTo>
                    <a:pt x="461" y="13536"/>
                  </a:lnTo>
                  <a:cubicBezTo>
                    <a:pt x="245" y="13590"/>
                    <a:pt x="163" y="13834"/>
                    <a:pt x="136" y="14051"/>
                  </a:cubicBezTo>
                  <a:cubicBezTo>
                    <a:pt x="109" y="14322"/>
                    <a:pt x="136" y="14539"/>
                    <a:pt x="136" y="14811"/>
                  </a:cubicBezTo>
                  <a:cubicBezTo>
                    <a:pt x="109" y="15190"/>
                    <a:pt x="109" y="15597"/>
                    <a:pt x="136" y="15977"/>
                  </a:cubicBezTo>
                  <a:cubicBezTo>
                    <a:pt x="163" y="16248"/>
                    <a:pt x="136" y="16574"/>
                    <a:pt x="190" y="16845"/>
                  </a:cubicBezTo>
                  <a:cubicBezTo>
                    <a:pt x="272" y="17116"/>
                    <a:pt x="516" y="17225"/>
                    <a:pt x="787" y="17225"/>
                  </a:cubicBezTo>
                  <a:cubicBezTo>
                    <a:pt x="1112" y="17225"/>
                    <a:pt x="1492" y="17306"/>
                    <a:pt x="1818" y="17306"/>
                  </a:cubicBezTo>
                  <a:cubicBezTo>
                    <a:pt x="3960" y="17442"/>
                    <a:pt x="6130" y="17469"/>
                    <a:pt x="8300" y="17496"/>
                  </a:cubicBezTo>
                  <a:cubicBezTo>
                    <a:pt x="8936" y="17512"/>
                    <a:pt x="9574" y="17518"/>
                    <a:pt x="10213" y="17518"/>
                  </a:cubicBezTo>
                  <a:cubicBezTo>
                    <a:pt x="11755" y="17518"/>
                    <a:pt x="13303" y="17480"/>
                    <a:pt x="14837" y="17442"/>
                  </a:cubicBezTo>
                  <a:cubicBezTo>
                    <a:pt x="15488" y="17387"/>
                    <a:pt x="16166" y="17387"/>
                    <a:pt x="16817" y="17360"/>
                  </a:cubicBezTo>
                  <a:cubicBezTo>
                    <a:pt x="17116" y="17360"/>
                    <a:pt x="17414" y="17333"/>
                    <a:pt x="17739" y="17333"/>
                  </a:cubicBezTo>
                  <a:cubicBezTo>
                    <a:pt x="17966" y="17312"/>
                    <a:pt x="18193" y="17261"/>
                    <a:pt x="18443" y="17261"/>
                  </a:cubicBezTo>
                  <a:cubicBezTo>
                    <a:pt x="18522" y="17261"/>
                    <a:pt x="18604" y="17266"/>
                    <a:pt x="18689" y="17279"/>
                  </a:cubicBezTo>
                  <a:cubicBezTo>
                    <a:pt x="18960" y="17279"/>
                    <a:pt x="19177" y="17197"/>
                    <a:pt x="19258" y="16899"/>
                  </a:cubicBezTo>
                  <a:cubicBezTo>
                    <a:pt x="19313" y="16628"/>
                    <a:pt x="19285" y="16275"/>
                    <a:pt x="19313" y="16004"/>
                  </a:cubicBezTo>
                  <a:cubicBezTo>
                    <a:pt x="19367" y="15624"/>
                    <a:pt x="19367" y="15217"/>
                    <a:pt x="19313" y="14865"/>
                  </a:cubicBezTo>
                  <a:cubicBezTo>
                    <a:pt x="19285" y="14594"/>
                    <a:pt x="19313" y="14349"/>
                    <a:pt x="19313" y="14078"/>
                  </a:cubicBezTo>
                  <a:cubicBezTo>
                    <a:pt x="19313" y="13834"/>
                    <a:pt x="19258" y="13644"/>
                    <a:pt x="18987" y="13563"/>
                  </a:cubicBezTo>
                  <a:lnTo>
                    <a:pt x="18960" y="13563"/>
                  </a:lnTo>
                  <a:lnTo>
                    <a:pt x="18960" y="13319"/>
                  </a:lnTo>
                  <a:lnTo>
                    <a:pt x="18960" y="13210"/>
                  </a:lnTo>
                  <a:cubicBezTo>
                    <a:pt x="19421" y="13129"/>
                    <a:pt x="19584" y="12993"/>
                    <a:pt x="19638" y="12668"/>
                  </a:cubicBezTo>
                  <a:cubicBezTo>
                    <a:pt x="19665" y="12397"/>
                    <a:pt x="19584" y="12125"/>
                    <a:pt x="19584" y="11854"/>
                  </a:cubicBezTo>
                  <a:cubicBezTo>
                    <a:pt x="19584" y="11474"/>
                    <a:pt x="19584" y="11122"/>
                    <a:pt x="19557" y="10769"/>
                  </a:cubicBezTo>
                  <a:cubicBezTo>
                    <a:pt x="19557" y="10579"/>
                    <a:pt x="19530" y="10417"/>
                    <a:pt x="19530" y="10254"/>
                  </a:cubicBezTo>
                  <a:cubicBezTo>
                    <a:pt x="19530" y="10118"/>
                    <a:pt x="19530" y="10010"/>
                    <a:pt x="19475" y="9874"/>
                  </a:cubicBezTo>
                  <a:cubicBezTo>
                    <a:pt x="19421" y="9630"/>
                    <a:pt x="19258" y="9549"/>
                    <a:pt x="19014" y="9467"/>
                  </a:cubicBezTo>
                  <a:cubicBezTo>
                    <a:pt x="19068" y="9223"/>
                    <a:pt x="19041" y="9006"/>
                    <a:pt x="19041" y="8735"/>
                  </a:cubicBezTo>
                  <a:cubicBezTo>
                    <a:pt x="19041" y="8518"/>
                    <a:pt x="19123" y="8328"/>
                    <a:pt x="18933" y="8138"/>
                  </a:cubicBezTo>
                  <a:cubicBezTo>
                    <a:pt x="18838" y="8057"/>
                    <a:pt x="18716" y="8036"/>
                    <a:pt x="18587" y="8036"/>
                  </a:cubicBezTo>
                  <a:cubicBezTo>
                    <a:pt x="18458" y="8036"/>
                    <a:pt x="18323" y="8057"/>
                    <a:pt x="18201" y="8057"/>
                  </a:cubicBezTo>
                  <a:lnTo>
                    <a:pt x="18119" y="8057"/>
                  </a:lnTo>
                  <a:cubicBezTo>
                    <a:pt x="18092" y="7433"/>
                    <a:pt x="18092" y="6836"/>
                    <a:pt x="18065" y="6239"/>
                  </a:cubicBezTo>
                  <a:cubicBezTo>
                    <a:pt x="18038" y="5751"/>
                    <a:pt x="17902" y="5290"/>
                    <a:pt x="17604" y="4856"/>
                  </a:cubicBezTo>
                  <a:cubicBezTo>
                    <a:pt x="17251" y="4395"/>
                    <a:pt x="16817" y="3988"/>
                    <a:pt x="16682" y="3391"/>
                  </a:cubicBezTo>
                  <a:cubicBezTo>
                    <a:pt x="16546" y="2849"/>
                    <a:pt x="16519" y="2252"/>
                    <a:pt x="16519" y="1683"/>
                  </a:cubicBezTo>
                  <a:cubicBezTo>
                    <a:pt x="16519" y="1493"/>
                    <a:pt x="16546" y="1330"/>
                    <a:pt x="16519" y="1167"/>
                  </a:cubicBezTo>
                  <a:cubicBezTo>
                    <a:pt x="16654" y="1086"/>
                    <a:pt x="16736" y="1005"/>
                    <a:pt x="16790" y="815"/>
                  </a:cubicBezTo>
                  <a:cubicBezTo>
                    <a:pt x="16844" y="489"/>
                    <a:pt x="16654" y="218"/>
                    <a:pt x="16329" y="109"/>
                  </a:cubicBezTo>
                  <a:cubicBezTo>
                    <a:pt x="16031" y="1"/>
                    <a:pt x="15705" y="1"/>
                    <a:pt x="15353" y="1"/>
                  </a:cubicBezTo>
                  <a:cubicBezTo>
                    <a:pt x="14973" y="55"/>
                    <a:pt x="14485" y="55"/>
                    <a:pt x="14240" y="408"/>
                  </a:cubicBezTo>
                  <a:cubicBezTo>
                    <a:pt x="14159" y="543"/>
                    <a:pt x="14105" y="733"/>
                    <a:pt x="14159" y="896"/>
                  </a:cubicBezTo>
                  <a:cubicBezTo>
                    <a:pt x="14240" y="1059"/>
                    <a:pt x="14403" y="1140"/>
                    <a:pt x="14539" y="1194"/>
                  </a:cubicBezTo>
                  <a:cubicBezTo>
                    <a:pt x="14430" y="1710"/>
                    <a:pt x="14430" y="2225"/>
                    <a:pt x="14430" y="2768"/>
                  </a:cubicBezTo>
                  <a:cubicBezTo>
                    <a:pt x="14430" y="3229"/>
                    <a:pt x="14539" y="3853"/>
                    <a:pt x="14268" y="4259"/>
                  </a:cubicBezTo>
                  <a:cubicBezTo>
                    <a:pt x="13996" y="4666"/>
                    <a:pt x="13454" y="4938"/>
                    <a:pt x="13345" y="5480"/>
                  </a:cubicBezTo>
                  <a:cubicBezTo>
                    <a:pt x="13264" y="6104"/>
                    <a:pt x="13210" y="6755"/>
                    <a:pt x="13210" y="7379"/>
                  </a:cubicBezTo>
                  <a:cubicBezTo>
                    <a:pt x="13183" y="7975"/>
                    <a:pt x="13183" y="8626"/>
                    <a:pt x="13155" y="9223"/>
                  </a:cubicBezTo>
                  <a:lnTo>
                    <a:pt x="12206" y="9223"/>
                  </a:lnTo>
                  <a:cubicBezTo>
                    <a:pt x="12206" y="8898"/>
                    <a:pt x="12179" y="8545"/>
                    <a:pt x="12179" y="8219"/>
                  </a:cubicBezTo>
                  <a:cubicBezTo>
                    <a:pt x="12125" y="7569"/>
                    <a:pt x="12125" y="6890"/>
                    <a:pt x="12098" y="6239"/>
                  </a:cubicBezTo>
                  <a:cubicBezTo>
                    <a:pt x="12071" y="5751"/>
                    <a:pt x="11935" y="5290"/>
                    <a:pt x="11637" y="4856"/>
                  </a:cubicBezTo>
                  <a:cubicBezTo>
                    <a:pt x="11284" y="4395"/>
                    <a:pt x="10850" y="3988"/>
                    <a:pt x="10714" y="3391"/>
                  </a:cubicBezTo>
                  <a:cubicBezTo>
                    <a:pt x="10579" y="2849"/>
                    <a:pt x="10552" y="2252"/>
                    <a:pt x="10552" y="1683"/>
                  </a:cubicBezTo>
                  <a:cubicBezTo>
                    <a:pt x="10552" y="1493"/>
                    <a:pt x="10579" y="1330"/>
                    <a:pt x="10552" y="1167"/>
                  </a:cubicBezTo>
                  <a:cubicBezTo>
                    <a:pt x="10687" y="1086"/>
                    <a:pt x="10769" y="1005"/>
                    <a:pt x="10823" y="815"/>
                  </a:cubicBezTo>
                  <a:cubicBezTo>
                    <a:pt x="10877" y="489"/>
                    <a:pt x="10687" y="218"/>
                    <a:pt x="10362" y="109"/>
                  </a:cubicBezTo>
                  <a:cubicBezTo>
                    <a:pt x="10063" y="1"/>
                    <a:pt x="9738" y="1"/>
                    <a:pt x="9385" y="1"/>
                  </a:cubicBezTo>
                  <a:cubicBezTo>
                    <a:pt x="9006" y="28"/>
                    <a:pt x="8517" y="28"/>
                    <a:pt x="8273" y="408"/>
                  </a:cubicBezTo>
                  <a:cubicBezTo>
                    <a:pt x="8192" y="543"/>
                    <a:pt x="8138" y="706"/>
                    <a:pt x="8192" y="896"/>
                  </a:cubicBezTo>
                  <a:cubicBezTo>
                    <a:pt x="8273" y="1059"/>
                    <a:pt x="8436" y="1113"/>
                    <a:pt x="8572" y="1194"/>
                  </a:cubicBezTo>
                  <a:cubicBezTo>
                    <a:pt x="8463" y="1710"/>
                    <a:pt x="8463" y="2225"/>
                    <a:pt x="8463" y="2740"/>
                  </a:cubicBezTo>
                  <a:cubicBezTo>
                    <a:pt x="8463" y="3229"/>
                    <a:pt x="8572" y="3825"/>
                    <a:pt x="8300" y="4259"/>
                  </a:cubicBezTo>
                  <a:cubicBezTo>
                    <a:pt x="8029" y="4639"/>
                    <a:pt x="7487" y="4938"/>
                    <a:pt x="7378" y="5453"/>
                  </a:cubicBezTo>
                  <a:cubicBezTo>
                    <a:pt x="7297" y="6104"/>
                    <a:pt x="7242" y="6755"/>
                    <a:pt x="7242" y="7352"/>
                  </a:cubicBezTo>
                  <a:cubicBezTo>
                    <a:pt x="7215" y="7975"/>
                    <a:pt x="7215" y="8626"/>
                    <a:pt x="7188" y="9223"/>
                  </a:cubicBezTo>
                  <a:lnTo>
                    <a:pt x="6239" y="9223"/>
                  </a:lnTo>
                  <a:cubicBezTo>
                    <a:pt x="6239" y="8898"/>
                    <a:pt x="6212" y="8545"/>
                    <a:pt x="6212" y="8219"/>
                  </a:cubicBezTo>
                  <a:cubicBezTo>
                    <a:pt x="6158" y="7569"/>
                    <a:pt x="6158" y="6890"/>
                    <a:pt x="6130" y="6239"/>
                  </a:cubicBezTo>
                  <a:cubicBezTo>
                    <a:pt x="6103" y="5751"/>
                    <a:pt x="5968" y="5290"/>
                    <a:pt x="5669" y="4856"/>
                  </a:cubicBezTo>
                  <a:cubicBezTo>
                    <a:pt x="5317" y="4395"/>
                    <a:pt x="4883" y="3988"/>
                    <a:pt x="4747" y="3391"/>
                  </a:cubicBezTo>
                  <a:cubicBezTo>
                    <a:pt x="4611" y="2849"/>
                    <a:pt x="4584" y="2252"/>
                    <a:pt x="4584" y="1683"/>
                  </a:cubicBezTo>
                  <a:cubicBezTo>
                    <a:pt x="4584" y="1493"/>
                    <a:pt x="4611" y="1330"/>
                    <a:pt x="4584" y="1167"/>
                  </a:cubicBezTo>
                  <a:cubicBezTo>
                    <a:pt x="4720" y="1086"/>
                    <a:pt x="4801" y="1005"/>
                    <a:pt x="4856" y="815"/>
                  </a:cubicBezTo>
                  <a:cubicBezTo>
                    <a:pt x="4910" y="489"/>
                    <a:pt x="4720" y="218"/>
                    <a:pt x="4394" y="109"/>
                  </a:cubicBezTo>
                  <a:cubicBezTo>
                    <a:pt x="4096" y="1"/>
                    <a:pt x="3771" y="1"/>
                    <a:pt x="3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3;p75">
              <a:extLst>
                <a:ext uri="{FF2B5EF4-FFF2-40B4-BE49-F238E27FC236}">
                  <a16:creationId xmlns:a16="http://schemas.microsoft.com/office/drawing/2014/main" id="{7CA517F6-A9A0-891E-D7D9-948358901C52}"/>
                </a:ext>
              </a:extLst>
            </p:cNvPr>
            <p:cNvSpPr/>
            <p:nvPr/>
          </p:nvSpPr>
          <p:spPr>
            <a:xfrm>
              <a:off x="2883000" y="3515800"/>
              <a:ext cx="28500" cy="27575"/>
            </a:xfrm>
            <a:custGeom>
              <a:avLst/>
              <a:gdLst/>
              <a:ahLst/>
              <a:cxnLst/>
              <a:rect l="l" t="t" r="r" b="b"/>
              <a:pathLst>
                <a:path w="1140" h="1103" extrusionOk="0">
                  <a:moveTo>
                    <a:pt x="579" y="271"/>
                  </a:moveTo>
                  <a:cubicBezTo>
                    <a:pt x="612" y="271"/>
                    <a:pt x="645" y="282"/>
                    <a:pt x="679" y="305"/>
                  </a:cubicBezTo>
                  <a:cubicBezTo>
                    <a:pt x="733" y="305"/>
                    <a:pt x="733" y="333"/>
                    <a:pt x="760" y="360"/>
                  </a:cubicBezTo>
                  <a:cubicBezTo>
                    <a:pt x="841" y="468"/>
                    <a:pt x="896" y="739"/>
                    <a:pt x="760" y="848"/>
                  </a:cubicBezTo>
                  <a:cubicBezTo>
                    <a:pt x="728" y="873"/>
                    <a:pt x="691" y="884"/>
                    <a:pt x="652" y="884"/>
                  </a:cubicBezTo>
                  <a:cubicBezTo>
                    <a:pt x="523" y="884"/>
                    <a:pt x="374" y="769"/>
                    <a:pt x="353" y="685"/>
                  </a:cubicBezTo>
                  <a:cubicBezTo>
                    <a:pt x="286" y="506"/>
                    <a:pt x="422" y="271"/>
                    <a:pt x="579" y="271"/>
                  </a:cubicBezTo>
                  <a:close/>
                  <a:moveTo>
                    <a:pt x="575" y="1"/>
                  </a:moveTo>
                  <a:cubicBezTo>
                    <a:pt x="383" y="1"/>
                    <a:pt x="202" y="129"/>
                    <a:pt x="109" y="333"/>
                  </a:cubicBezTo>
                  <a:cubicBezTo>
                    <a:pt x="0" y="631"/>
                    <a:pt x="136" y="984"/>
                    <a:pt x="462" y="1092"/>
                  </a:cubicBezTo>
                  <a:cubicBezTo>
                    <a:pt x="497" y="1099"/>
                    <a:pt x="532" y="1102"/>
                    <a:pt x="566" y="1102"/>
                  </a:cubicBezTo>
                  <a:cubicBezTo>
                    <a:pt x="799" y="1102"/>
                    <a:pt x="1008" y="949"/>
                    <a:pt x="1031" y="712"/>
                  </a:cubicBezTo>
                  <a:cubicBezTo>
                    <a:pt x="1140" y="468"/>
                    <a:pt x="1058" y="224"/>
                    <a:pt x="841" y="89"/>
                  </a:cubicBezTo>
                  <a:cubicBezTo>
                    <a:pt x="755" y="28"/>
                    <a:pt x="664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4;p75">
              <a:extLst>
                <a:ext uri="{FF2B5EF4-FFF2-40B4-BE49-F238E27FC236}">
                  <a16:creationId xmlns:a16="http://schemas.microsoft.com/office/drawing/2014/main" id="{2DF72702-724F-6EB1-EBF3-E9B3812716A5}"/>
                </a:ext>
              </a:extLst>
            </p:cNvPr>
            <p:cNvSpPr/>
            <p:nvPr/>
          </p:nvSpPr>
          <p:spPr>
            <a:xfrm>
              <a:off x="2883000" y="3615025"/>
              <a:ext cx="27150" cy="27350"/>
            </a:xfrm>
            <a:custGeom>
              <a:avLst/>
              <a:gdLst/>
              <a:ahLst/>
              <a:cxnLst/>
              <a:rect l="l" t="t" r="r" b="b"/>
              <a:pathLst>
                <a:path w="1086" h="1094" extrusionOk="0">
                  <a:moveTo>
                    <a:pt x="579" y="262"/>
                  </a:moveTo>
                  <a:cubicBezTo>
                    <a:pt x="612" y="262"/>
                    <a:pt x="645" y="273"/>
                    <a:pt x="679" y="297"/>
                  </a:cubicBezTo>
                  <a:cubicBezTo>
                    <a:pt x="733" y="297"/>
                    <a:pt x="733" y="324"/>
                    <a:pt x="760" y="351"/>
                  </a:cubicBezTo>
                  <a:cubicBezTo>
                    <a:pt x="814" y="432"/>
                    <a:pt x="841" y="785"/>
                    <a:pt x="760" y="839"/>
                  </a:cubicBezTo>
                  <a:cubicBezTo>
                    <a:pt x="725" y="867"/>
                    <a:pt x="684" y="878"/>
                    <a:pt x="641" y="878"/>
                  </a:cubicBezTo>
                  <a:cubicBezTo>
                    <a:pt x="514" y="878"/>
                    <a:pt x="373" y="777"/>
                    <a:pt x="353" y="676"/>
                  </a:cubicBezTo>
                  <a:cubicBezTo>
                    <a:pt x="286" y="497"/>
                    <a:pt x="422" y="262"/>
                    <a:pt x="579" y="262"/>
                  </a:cubicBezTo>
                  <a:close/>
                  <a:moveTo>
                    <a:pt x="557" y="0"/>
                  </a:moveTo>
                  <a:cubicBezTo>
                    <a:pt x="371" y="0"/>
                    <a:pt x="199" y="126"/>
                    <a:pt x="109" y="324"/>
                  </a:cubicBezTo>
                  <a:cubicBezTo>
                    <a:pt x="0" y="622"/>
                    <a:pt x="136" y="975"/>
                    <a:pt x="462" y="1083"/>
                  </a:cubicBezTo>
                  <a:cubicBezTo>
                    <a:pt x="497" y="1090"/>
                    <a:pt x="532" y="1094"/>
                    <a:pt x="566" y="1094"/>
                  </a:cubicBezTo>
                  <a:cubicBezTo>
                    <a:pt x="799" y="1094"/>
                    <a:pt x="1008" y="940"/>
                    <a:pt x="1031" y="703"/>
                  </a:cubicBezTo>
                  <a:cubicBezTo>
                    <a:pt x="1085" y="459"/>
                    <a:pt x="1031" y="215"/>
                    <a:pt x="841" y="107"/>
                  </a:cubicBezTo>
                  <a:cubicBezTo>
                    <a:pt x="749" y="33"/>
                    <a:pt x="651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747;p75">
            <a:extLst>
              <a:ext uri="{FF2B5EF4-FFF2-40B4-BE49-F238E27FC236}">
                <a16:creationId xmlns:a16="http://schemas.microsoft.com/office/drawing/2014/main" id="{118F5B61-A79A-3596-5155-E0BF0699DBE4}"/>
              </a:ext>
            </a:extLst>
          </p:cNvPr>
          <p:cNvGrpSpPr/>
          <p:nvPr/>
        </p:nvGrpSpPr>
        <p:grpSpPr>
          <a:xfrm>
            <a:off x="3454299" y="2213903"/>
            <a:ext cx="599331" cy="502501"/>
            <a:chOff x="5686925" y="2478300"/>
            <a:chExt cx="477400" cy="485050"/>
          </a:xfrm>
        </p:grpSpPr>
        <p:sp>
          <p:nvSpPr>
            <p:cNvPr id="31" name="Google Shape;748;p75">
              <a:extLst>
                <a:ext uri="{FF2B5EF4-FFF2-40B4-BE49-F238E27FC236}">
                  <a16:creationId xmlns:a16="http://schemas.microsoft.com/office/drawing/2014/main" id="{D29BE0E6-365A-8D28-0462-925038C5625F}"/>
                </a:ext>
              </a:extLst>
            </p:cNvPr>
            <p:cNvSpPr/>
            <p:nvPr/>
          </p:nvSpPr>
          <p:spPr>
            <a:xfrm>
              <a:off x="5686925" y="2529775"/>
              <a:ext cx="477400" cy="433575"/>
            </a:xfrm>
            <a:custGeom>
              <a:avLst/>
              <a:gdLst/>
              <a:ahLst/>
              <a:cxnLst/>
              <a:rect l="l" t="t" r="r" b="b"/>
              <a:pathLst>
                <a:path w="19096" h="17343" extrusionOk="0">
                  <a:moveTo>
                    <a:pt x="13775" y="489"/>
                  </a:moveTo>
                  <a:cubicBezTo>
                    <a:pt x="13822" y="489"/>
                    <a:pt x="13868" y="493"/>
                    <a:pt x="13915" y="498"/>
                  </a:cubicBezTo>
                  <a:cubicBezTo>
                    <a:pt x="14349" y="580"/>
                    <a:pt x="14620" y="905"/>
                    <a:pt x="14702" y="1339"/>
                  </a:cubicBezTo>
                  <a:cubicBezTo>
                    <a:pt x="14702" y="1421"/>
                    <a:pt x="14837" y="1502"/>
                    <a:pt x="14919" y="1502"/>
                  </a:cubicBezTo>
                  <a:cubicBezTo>
                    <a:pt x="15063" y="1502"/>
                    <a:pt x="15220" y="1466"/>
                    <a:pt x="15365" y="1466"/>
                  </a:cubicBezTo>
                  <a:cubicBezTo>
                    <a:pt x="15437" y="1466"/>
                    <a:pt x="15506" y="1475"/>
                    <a:pt x="15570" y="1502"/>
                  </a:cubicBezTo>
                  <a:cubicBezTo>
                    <a:pt x="15787" y="1556"/>
                    <a:pt x="16004" y="1719"/>
                    <a:pt x="16112" y="1936"/>
                  </a:cubicBezTo>
                  <a:cubicBezTo>
                    <a:pt x="16329" y="2234"/>
                    <a:pt x="16275" y="2641"/>
                    <a:pt x="15977" y="2858"/>
                  </a:cubicBezTo>
                  <a:cubicBezTo>
                    <a:pt x="15794" y="2980"/>
                    <a:pt x="15565" y="2995"/>
                    <a:pt x="15336" y="2995"/>
                  </a:cubicBezTo>
                  <a:cubicBezTo>
                    <a:pt x="15260" y="2995"/>
                    <a:pt x="15183" y="2994"/>
                    <a:pt x="15109" y="2994"/>
                  </a:cubicBezTo>
                  <a:cubicBezTo>
                    <a:pt x="14892" y="2994"/>
                    <a:pt x="14687" y="2982"/>
                    <a:pt x="14494" y="2982"/>
                  </a:cubicBezTo>
                  <a:cubicBezTo>
                    <a:pt x="14397" y="2982"/>
                    <a:pt x="14304" y="2985"/>
                    <a:pt x="14214" y="2994"/>
                  </a:cubicBezTo>
                  <a:cubicBezTo>
                    <a:pt x="14078" y="2994"/>
                    <a:pt x="13915" y="3184"/>
                    <a:pt x="14024" y="3319"/>
                  </a:cubicBezTo>
                  <a:cubicBezTo>
                    <a:pt x="14214" y="3645"/>
                    <a:pt x="14159" y="4052"/>
                    <a:pt x="13807" y="4214"/>
                  </a:cubicBezTo>
                  <a:cubicBezTo>
                    <a:pt x="13672" y="4304"/>
                    <a:pt x="13500" y="4357"/>
                    <a:pt x="13337" y="4357"/>
                  </a:cubicBezTo>
                  <a:cubicBezTo>
                    <a:pt x="13303" y="4357"/>
                    <a:pt x="13270" y="4355"/>
                    <a:pt x="13237" y="4350"/>
                  </a:cubicBezTo>
                  <a:cubicBezTo>
                    <a:pt x="13170" y="4342"/>
                    <a:pt x="13111" y="4336"/>
                    <a:pt x="13056" y="4336"/>
                  </a:cubicBezTo>
                  <a:cubicBezTo>
                    <a:pt x="12934" y="4336"/>
                    <a:pt x="12834" y="4365"/>
                    <a:pt x="12722" y="4458"/>
                  </a:cubicBezTo>
                  <a:cubicBezTo>
                    <a:pt x="12586" y="4540"/>
                    <a:pt x="12640" y="4730"/>
                    <a:pt x="12749" y="4784"/>
                  </a:cubicBezTo>
                  <a:cubicBezTo>
                    <a:pt x="12884" y="4892"/>
                    <a:pt x="12966" y="5082"/>
                    <a:pt x="13020" y="5218"/>
                  </a:cubicBezTo>
                  <a:cubicBezTo>
                    <a:pt x="13101" y="5408"/>
                    <a:pt x="13183" y="5571"/>
                    <a:pt x="13291" y="5733"/>
                  </a:cubicBezTo>
                  <a:cubicBezTo>
                    <a:pt x="13508" y="6113"/>
                    <a:pt x="13725" y="6520"/>
                    <a:pt x="13698" y="6927"/>
                  </a:cubicBezTo>
                  <a:cubicBezTo>
                    <a:pt x="13698" y="7198"/>
                    <a:pt x="13535" y="7496"/>
                    <a:pt x="13291" y="7659"/>
                  </a:cubicBezTo>
                  <a:cubicBezTo>
                    <a:pt x="13179" y="7730"/>
                    <a:pt x="13067" y="7760"/>
                    <a:pt x="12958" y="7760"/>
                  </a:cubicBezTo>
                  <a:cubicBezTo>
                    <a:pt x="12776" y="7760"/>
                    <a:pt x="12603" y="7679"/>
                    <a:pt x="12451" y="7578"/>
                  </a:cubicBezTo>
                  <a:cubicBezTo>
                    <a:pt x="11935" y="7171"/>
                    <a:pt x="11637" y="6493"/>
                    <a:pt x="11555" y="5842"/>
                  </a:cubicBezTo>
                  <a:cubicBezTo>
                    <a:pt x="11528" y="5462"/>
                    <a:pt x="11610" y="5082"/>
                    <a:pt x="11610" y="4675"/>
                  </a:cubicBezTo>
                  <a:cubicBezTo>
                    <a:pt x="11637" y="4404"/>
                    <a:pt x="11501" y="4269"/>
                    <a:pt x="11230" y="4241"/>
                  </a:cubicBezTo>
                  <a:cubicBezTo>
                    <a:pt x="10932" y="4241"/>
                    <a:pt x="10715" y="4079"/>
                    <a:pt x="10525" y="3862"/>
                  </a:cubicBezTo>
                  <a:cubicBezTo>
                    <a:pt x="10416" y="3753"/>
                    <a:pt x="10281" y="3590"/>
                    <a:pt x="10308" y="3455"/>
                  </a:cubicBezTo>
                  <a:cubicBezTo>
                    <a:pt x="10335" y="3373"/>
                    <a:pt x="10470" y="3265"/>
                    <a:pt x="10552" y="3184"/>
                  </a:cubicBezTo>
                  <a:cubicBezTo>
                    <a:pt x="10660" y="3075"/>
                    <a:pt x="10660" y="2912"/>
                    <a:pt x="10525" y="2858"/>
                  </a:cubicBezTo>
                  <a:cubicBezTo>
                    <a:pt x="10308" y="2750"/>
                    <a:pt x="10145" y="2478"/>
                    <a:pt x="10172" y="2207"/>
                  </a:cubicBezTo>
                  <a:cubicBezTo>
                    <a:pt x="10172" y="2072"/>
                    <a:pt x="10253" y="1936"/>
                    <a:pt x="10416" y="1909"/>
                  </a:cubicBezTo>
                  <a:cubicBezTo>
                    <a:pt x="10525" y="1909"/>
                    <a:pt x="10633" y="2044"/>
                    <a:pt x="10687" y="2044"/>
                  </a:cubicBezTo>
                  <a:cubicBezTo>
                    <a:pt x="10932" y="2017"/>
                    <a:pt x="10932" y="1638"/>
                    <a:pt x="11040" y="1475"/>
                  </a:cubicBezTo>
                  <a:cubicBezTo>
                    <a:pt x="11121" y="1285"/>
                    <a:pt x="11230" y="1149"/>
                    <a:pt x="11393" y="1095"/>
                  </a:cubicBezTo>
                  <a:cubicBezTo>
                    <a:pt x="11482" y="1063"/>
                    <a:pt x="11575" y="1049"/>
                    <a:pt x="11669" y="1049"/>
                  </a:cubicBezTo>
                  <a:cubicBezTo>
                    <a:pt x="11973" y="1049"/>
                    <a:pt x="12290" y="1194"/>
                    <a:pt x="12559" y="1339"/>
                  </a:cubicBezTo>
                  <a:cubicBezTo>
                    <a:pt x="12602" y="1356"/>
                    <a:pt x="12645" y="1365"/>
                    <a:pt x="12685" y="1365"/>
                  </a:cubicBezTo>
                  <a:cubicBezTo>
                    <a:pt x="12772" y="1365"/>
                    <a:pt x="12847" y="1323"/>
                    <a:pt x="12884" y="1231"/>
                  </a:cubicBezTo>
                  <a:cubicBezTo>
                    <a:pt x="13020" y="1014"/>
                    <a:pt x="13101" y="770"/>
                    <a:pt x="13291" y="661"/>
                  </a:cubicBezTo>
                  <a:cubicBezTo>
                    <a:pt x="13440" y="533"/>
                    <a:pt x="13606" y="489"/>
                    <a:pt x="13775" y="489"/>
                  </a:cubicBezTo>
                  <a:close/>
                  <a:moveTo>
                    <a:pt x="5473" y="489"/>
                  </a:moveTo>
                  <a:cubicBezTo>
                    <a:pt x="5635" y="489"/>
                    <a:pt x="5813" y="533"/>
                    <a:pt x="5941" y="661"/>
                  </a:cubicBezTo>
                  <a:cubicBezTo>
                    <a:pt x="6131" y="797"/>
                    <a:pt x="6212" y="1014"/>
                    <a:pt x="6348" y="1231"/>
                  </a:cubicBezTo>
                  <a:cubicBezTo>
                    <a:pt x="6407" y="1310"/>
                    <a:pt x="6496" y="1360"/>
                    <a:pt x="6592" y="1360"/>
                  </a:cubicBezTo>
                  <a:cubicBezTo>
                    <a:pt x="6628" y="1360"/>
                    <a:pt x="6664" y="1354"/>
                    <a:pt x="6700" y="1339"/>
                  </a:cubicBezTo>
                  <a:cubicBezTo>
                    <a:pt x="6949" y="1194"/>
                    <a:pt x="7261" y="1049"/>
                    <a:pt x="7563" y="1049"/>
                  </a:cubicBezTo>
                  <a:cubicBezTo>
                    <a:pt x="7657" y="1049"/>
                    <a:pt x="7750" y="1063"/>
                    <a:pt x="7839" y="1095"/>
                  </a:cubicBezTo>
                  <a:cubicBezTo>
                    <a:pt x="8056" y="1149"/>
                    <a:pt x="8138" y="1285"/>
                    <a:pt x="8219" y="1475"/>
                  </a:cubicBezTo>
                  <a:cubicBezTo>
                    <a:pt x="8301" y="1638"/>
                    <a:pt x="8301" y="2017"/>
                    <a:pt x="8545" y="2044"/>
                  </a:cubicBezTo>
                  <a:cubicBezTo>
                    <a:pt x="8653" y="2044"/>
                    <a:pt x="8735" y="1909"/>
                    <a:pt x="8816" y="1909"/>
                  </a:cubicBezTo>
                  <a:cubicBezTo>
                    <a:pt x="8979" y="1909"/>
                    <a:pt x="9060" y="2044"/>
                    <a:pt x="9060" y="2207"/>
                  </a:cubicBezTo>
                  <a:cubicBezTo>
                    <a:pt x="9060" y="2478"/>
                    <a:pt x="8924" y="2750"/>
                    <a:pt x="8680" y="2885"/>
                  </a:cubicBezTo>
                  <a:cubicBezTo>
                    <a:pt x="8545" y="2940"/>
                    <a:pt x="8545" y="3129"/>
                    <a:pt x="8653" y="3211"/>
                  </a:cubicBezTo>
                  <a:cubicBezTo>
                    <a:pt x="8735" y="3292"/>
                    <a:pt x="8843" y="3401"/>
                    <a:pt x="8897" y="3509"/>
                  </a:cubicBezTo>
                  <a:cubicBezTo>
                    <a:pt x="8924" y="3645"/>
                    <a:pt x="8789" y="3835"/>
                    <a:pt x="8680" y="3889"/>
                  </a:cubicBezTo>
                  <a:cubicBezTo>
                    <a:pt x="8490" y="4133"/>
                    <a:pt x="8273" y="4269"/>
                    <a:pt x="7975" y="4269"/>
                  </a:cubicBezTo>
                  <a:cubicBezTo>
                    <a:pt x="7704" y="4269"/>
                    <a:pt x="7595" y="4431"/>
                    <a:pt x="7595" y="4730"/>
                  </a:cubicBezTo>
                  <a:cubicBezTo>
                    <a:pt x="7622" y="5082"/>
                    <a:pt x="7704" y="5462"/>
                    <a:pt x="7622" y="5869"/>
                  </a:cubicBezTo>
                  <a:cubicBezTo>
                    <a:pt x="7568" y="6520"/>
                    <a:pt x="7270" y="7198"/>
                    <a:pt x="6754" y="7605"/>
                  </a:cubicBezTo>
                  <a:cubicBezTo>
                    <a:pt x="6600" y="7725"/>
                    <a:pt x="6413" y="7813"/>
                    <a:pt x="6228" y="7813"/>
                  </a:cubicBezTo>
                  <a:cubicBezTo>
                    <a:pt x="6120" y="7813"/>
                    <a:pt x="6013" y="7783"/>
                    <a:pt x="5914" y="7713"/>
                  </a:cubicBezTo>
                  <a:cubicBezTo>
                    <a:pt x="5670" y="7523"/>
                    <a:pt x="5507" y="7252"/>
                    <a:pt x="5507" y="6954"/>
                  </a:cubicBezTo>
                  <a:cubicBezTo>
                    <a:pt x="5507" y="6547"/>
                    <a:pt x="5697" y="6113"/>
                    <a:pt x="5914" y="5760"/>
                  </a:cubicBezTo>
                  <a:cubicBezTo>
                    <a:pt x="5995" y="5598"/>
                    <a:pt x="6104" y="5435"/>
                    <a:pt x="6185" y="5272"/>
                  </a:cubicBezTo>
                  <a:cubicBezTo>
                    <a:pt x="6239" y="5137"/>
                    <a:pt x="6321" y="4920"/>
                    <a:pt x="6456" y="4811"/>
                  </a:cubicBezTo>
                  <a:cubicBezTo>
                    <a:pt x="6538" y="4757"/>
                    <a:pt x="6619" y="4594"/>
                    <a:pt x="6483" y="4486"/>
                  </a:cubicBezTo>
                  <a:cubicBezTo>
                    <a:pt x="6371" y="4392"/>
                    <a:pt x="6271" y="4363"/>
                    <a:pt x="6149" y="4363"/>
                  </a:cubicBezTo>
                  <a:cubicBezTo>
                    <a:pt x="6094" y="4363"/>
                    <a:pt x="6035" y="4369"/>
                    <a:pt x="5968" y="4377"/>
                  </a:cubicBezTo>
                  <a:cubicBezTo>
                    <a:pt x="5778" y="4377"/>
                    <a:pt x="5561" y="4323"/>
                    <a:pt x="5398" y="4241"/>
                  </a:cubicBezTo>
                  <a:cubicBezTo>
                    <a:pt x="5100" y="4079"/>
                    <a:pt x="4991" y="3618"/>
                    <a:pt x="5181" y="3373"/>
                  </a:cubicBezTo>
                  <a:cubicBezTo>
                    <a:pt x="5290" y="3211"/>
                    <a:pt x="5154" y="3021"/>
                    <a:pt x="4991" y="3021"/>
                  </a:cubicBezTo>
                  <a:cubicBezTo>
                    <a:pt x="4892" y="3012"/>
                    <a:pt x="4790" y="3009"/>
                    <a:pt x="4687" y="3009"/>
                  </a:cubicBezTo>
                  <a:cubicBezTo>
                    <a:pt x="4482" y="3009"/>
                    <a:pt x="4277" y="3021"/>
                    <a:pt x="4096" y="3021"/>
                  </a:cubicBezTo>
                  <a:cubicBezTo>
                    <a:pt x="3825" y="3021"/>
                    <a:pt x="3500" y="3021"/>
                    <a:pt x="3228" y="2885"/>
                  </a:cubicBezTo>
                  <a:cubicBezTo>
                    <a:pt x="2930" y="2695"/>
                    <a:pt x="2930" y="2234"/>
                    <a:pt x="3120" y="1936"/>
                  </a:cubicBezTo>
                  <a:cubicBezTo>
                    <a:pt x="3256" y="1746"/>
                    <a:pt x="3473" y="1556"/>
                    <a:pt x="3662" y="1502"/>
                  </a:cubicBezTo>
                  <a:cubicBezTo>
                    <a:pt x="3735" y="1475"/>
                    <a:pt x="3807" y="1466"/>
                    <a:pt x="3879" y="1466"/>
                  </a:cubicBezTo>
                  <a:cubicBezTo>
                    <a:pt x="4024" y="1466"/>
                    <a:pt x="4169" y="1502"/>
                    <a:pt x="4313" y="1502"/>
                  </a:cubicBezTo>
                  <a:cubicBezTo>
                    <a:pt x="4422" y="1502"/>
                    <a:pt x="4530" y="1421"/>
                    <a:pt x="4557" y="1339"/>
                  </a:cubicBezTo>
                  <a:cubicBezTo>
                    <a:pt x="4612" y="932"/>
                    <a:pt x="4883" y="553"/>
                    <a:pt x="5344" y="498"/>
                  </a:cubicBezTo>
                  <a:cubicBezTo>
                    <a:pt x="5385" y="493"/>
                    <a:pt x="5428" y="489"/>
                    <a:pt x="5473" y="489"/>
                  </a:cubicBezTo>
                  <a:close/>
                  <a:moveTo>
                    <a:pt x="2577" y="2506"/>
                  </a:moveTo>
                  <a:cubicBezTo>
                    <a:pt x="2632" y="2695"/>
                    <a:pt x="2686" y="2885"/>
                    <a:pt x="2794" y="3021"/>
                  </a:cubicBezTo>
                  <a:cubicBezTo>
                    <a:pt x="3088" y="3407"/>
                    <a:pt x="3544" y="3469"/>
                    <a:pt x="4010" y="3469"/>
                  </a:cubicBezTo>
                  <a:cubicBezTo>
                    <a:pt x="4232" y="3469"/>
                    <a:pt x="4456" y="3455"/>
                    <a:pt x="4666" y="3455"/>
                  </a:cubicBezTo>
                  <a:cubicBezTo>
                    <a:pt x="4585" y="3807"/>
                    <a:pt x="4666" y="4133"/>
                    <a:pt x="4883" y="4404"/>
                  </a:cubicBezTo>
                  <a:cubicBezTo>
                    <a:pt x="5073" y="4594"/>
                    <a:pt x="5263" y="4730"/>
                    <a:pt x="5480" y="4784"/>
                  </a:cubicBezTo>
                  <a:cubicBezTo>
                    <a:pt x="5561" y="4811"/>
                    <a:pt x="5697" y="4865"/>
                    <a:pt x="5832" y="4865"/>
                  </a:cubicBezTo>
                  <a:lnTo>
                    <a:pt x="5887" y="4865"/>
                  </a:lnTo>
                  <a:cubicBezTo>
                    <a:pt x="5778" y="5028"/>
                    <a:pt x="5697" y="5218"/>
                    <a:pt x="5615" y="5408"/>
                  </a:cubicBezTo>
                  <a:cubicBezTo>
                    <a:pt x="5371" y="5815"/>
                    <a:pt x="5127" y="6249"/>
                    <a:pt x="5073" y="6710"/>
                  </a:cubicBezTo>
                  <a:cubicBezTo>
                    <a:pt x="4964" y="7442"/>
                    <a:pt x="5425" y="8310"/>
                    <a:pt x="6239" y="8310"/>
                  </a:cubicBezTo>
                  <a:cubicBezTo>
                    <a:pt x="7053" y="8310"/>
                    <a:pt x="7677" y="7442"/>
                    <a:pt x="7921" y="6764"/>
                  </a:cubicBezTo>
                  <a:cubicBezTo>
                    <a:pt x="8056" y="6357"/>
                    <a:pt x="8138" y="5950"/>
                    <a:pt x="8138" y="5543"/>
                  </a:cubicBezTo>
                  <a:cubicBezTo>
                    <a:pt x="8138" y="5299"/>
                    <a:pt x="8111" y="5055"/>
                    <a:pt x="8084" y="4811"/>
                  </a:cubicBezTo>
                  <a:cubicBezTo>
                    <a:pt x="8138" y="4811"/>
                    <a:pt x="8192" y="4784"/>
                    <a:pt x="8219" y="4784"/>
                  </a:cubicBezTo>
                  <a:cubicBezTo>
                    <a:pt x="8626" y="4730"/>
                    <a:pt x="8952" y="4404"/>
                    <a:pt x="9196" y="4079"/>
                  </a:cubicBezTo>
                  <a:lnTo>
                    <a:pt x="9196" y="4079"/>
                  </a:lnTo>
                  <a:cubicBezTo>
                    <a:pt x="9223" y="4269"/>
                    <a:pt x="9169" y="4540"/>
                    <a:pt x="9141" y="4784"/>
                  </a:cubicBezTo>
                  <a:cubicBezTo>
                    <a:pt x="9033" y="5354"/>
                    <a:pt x="8897" y="5950"/>
                    <a:pt x="8762" y="6493"/>
                  </a:cubicBezTo>
                  <a:cubicBezTo>
                    <a:pt x="8518" y="7605"/>
                    <a:pt x="8273" y="8717"/>
                    <a:pt x="7948" y="9829"/>
                  </a:cubicBezTo>
                  <a:cubicBezTo>
                    <a:pt x="7595" y="10968"/>
                    <a:pt x="7324" y="12107"/>
                    <a:pt x="6971" y="13219"/>
                  </a:cubicBezTo>
                  <a:cubicBezTo>
                    <a:pt x="6619" y="14304"/>
                    <a:pt x="6239" y="15362"/>
                    <a:pt x="5778" y="16339"/>
                  </a:cubicBezTo>
                  <a:cubicBezTo>
                    <a:pt x="5615" y="16718"/>
                    <a:pt x="5100" y="16746"/>
                    <a:pt x="4720" y="16800"/>
                  </a:cubicBezTo>
                  <a:cubicBezTo>
                    <a:pt x="4407" y="16815"/>
                    <a:pt x="4094" y="16831"/>
                    <a:pt x="3781" y="16831"/>
                  </a:cubicBezTo>
                  <a:cubicBezTo>
                    <a:pt x="3551" y="16831"/>
                    <a:pt x="3322" y="16823"/>
                    <a:pt x="3093" y="16800"/>
                  </a:cubicBezTo>
                  <a:cubicBezTo>
                    <a:pt x="2306" y="16691"/>
                    <a:pt x="1411" y="16447"/>
                    <a:pt x="896" y="15769"/>
                  </a:cubicBezTo>
                  <a:cubicBezTo>
                    <a:pt x="625" y="15389"/>
                    <a:pt x="652" y="14901"/>
                    <a:pt x="679" y="14440"/>
                  </a:cubicBezTo>
                  <a:cubicBezTo>
                    <a:pt x="760" y="13870"/>
                    <a:pt x="869" y="13301"/>
                    <a:pt x="923" y="12731"/>
                  </a:cubicBezTo>
                  <a:cubicBezTo>
                    <a:pt x="1086" y="11511"/>
                    <a:pt x="1275" y="10317"/>
                    <a:pt x="1411" y="9097"/>
                  </a:cubicBezTo>
                  <a:cubicBezTo>
                    <a:pt x="1574" y="7768"/>
                    <a:pt x="1709" y="6411"/>
                    <a:pt x="1818" y="5082"/>
                  </a:cubicBezTo>
                  <a:cubicBezTo>
                    <a:pt x="1872" y="4486"/>
                    <a:pt x="1872" y="3862"/>
                    <a:pt x="1981" y="3292"/>
                  </a:cubicBezTo>
                  <a:cubicBezTo>
                    <a:pt x="2008" y="3102"/>
                    <a:pt x="2035" y="2750"/>
                    <a:pt x="2252" y="2614"/>
                  </a:cubicBezTo>
                  <a:cubicBezTo>
                    <a:pt x="2360" y="2560"/>
                    <a:pt x="2442" y="2560"/>
                    <a:pt x="2577" y="2506"/>
                  </a:cubicBezTo>
                  <a:close/>
                  <a:moveTo>
                    <a:pt x="16628" y="2478"/>
                  </a:moveTo>
                  <a:cubicBezTo>
                    <a:pt x="16763" y="2478"/>
                    <a:pt x="16872" y="2506"/>
                    <a:pt x="16953" y="2587"/>
                  </a:cubicBezTo>
                  <a:cubicBezTo>
                    <a:pt x="17143" y="2723"/>
                    <a:pt x="17197" y="3048"/>
                    <a:pt x="17224" y="3265"/>
                  </a:cubicBezTo>
                  <a:cubicBezTo>
                    <a:pt x="17333" y="3835"/>
                    <a:pt x="17333" y="4486"/>
                    <a:pt x="17414" y="5055"/>
                  </a:cubicBezTo>
                  <a:cubicBezTo>
                    <a:pt x="17496" y="6411"/>
                    <a:pt x="17685" y="7740"/>
                    <a:pt x="17821" y="9069"/>
                  </a:cubicBezTo>
                  <a:cubicBezTo>
                    <a:pt x="17957" y="10290"/>
                    <a:pt x="18147" y="11456"/>
                    <a:pt x="18282" y="12677"/>
                  </a:cubicBezTo>
                  <a:cubicBezTo>
                    <a:pt x="18364" y="13274"/>
                    <a:pt x="18445" y="13843"/>
                    <a:pt x="18526" y="14413"/>
                  </a:cubicBezTo>
                  <a:cubicBezTo>
                    <a:pt x="18526" y="14901"/>
                    <a:pt x="18553" y="15389"/>
                    <a:pt x="18282" y="15769"/>
                  </a:cubicBezTo>
                  <a:cubicBezTo>
                    <a:pt x="17821" y="16447"/>
                    <a:pt x="16872" y="16691"/>
                    <a:pt x="16085" y="16800"/>
                  </a:cubicBezTo>
                  <a:cubicBezTo>
                    <a:pt x="15856" y="16823"/>
                    <a:pt x="15627" y="16831"/>
                    <a:pt x="15397" y="16831"/>
                  </a:cubicBezTo>
                  <a:cubicBezTo>
                    <a:pt x="15084" y="16831"/>
                    <a:pt x="14771" y="16815"/>
                    <a:pt x="14458" y="16800"/>
                  </a:cubicBezTo>
                  <a:cubicBezTo>
                    <a:pt x="14078" y="16746"/>
                    <a:pt x="13617" y="16746"/>
                    <a:pt x="13400" y="16339"/>
                  </a:cubicBezTo>
                  <a:cubicBezTo>
                    <a:pt x="12939" y="15335"/>
                    <a:pt x="12532" y="14277"/>
                    <a:pt x="12206" y="13219"/>
                  </a:cubicBezTo>
                  <a:cubicBezTo>
                    <a:pt x="11881" y="12107"/>
                    <a:pt x="11610" y="10968"/>
                    <a:pt x="11230" y="9829"/>
                  </a:cubicBezTo>
                  <a:cubicBezTo>
                    <a:pt x="10904" y="8744"/>
                    <a:pt x="10660" y="7605"/>
                    <a:pt x="10416" y="6493"/>
                  </a:cubicBezTo>
                  <a:cubicBezTo>
                    <a:pt x="10281" y="5896"/>
                    <a:pt x="10145" y="5354"/>
                    <a:pt x="10036" y="4784"/>
                  </a:cubicBezTo>
                  <a:cubicBezTo>
                    <a:pt x="10009" y="4540"/>
                    <a:pt x="9955" y="4269"/>
                    <a:pt x="10009" y="4052"/>
                  </a:cubicBezTo>
                  <a:lnTo>
                    <a:pt x="10009" y="4052"/>
                  </a:lnTo>
                  <a:cubicBezTo>
                    <a:pt x="10226" y="4377"/>
                    <a:pt x="10579" y="4675"/>
                    <a:pt x="10986" y="4757"/>
                  </a:cubicBezTo>
                  <a:cubicBezTo>
                    <a:pt x="10986" y="4757"/>
                    <a:pt x="11067" y="4757"/>
                    <a:pt x="11121" y="4784"/>
                  </a:cubicBezTo>
                  <a:cubicBezTo>
                    <a:pt x="11094" y="5028"/>
                    <a:pt x="11067" y="5272"/>
                    <a:pt x="11067" y="5489"/>
                  </a:cubicBezTo>
                  <a:cubicBezTo>
                    <a:pt x="11067" y="5896"/>
                    <a:pt x="11121" y="6330"/>
                    <a:pt x="11311" y="6710"/>
                  </a:cubicBezTo>
                  <a:cubicBezTo>
                    <a:pt x="11555" y="7388"/>
                    <a:pt x="12152" y="8283"/>
                    <a:pt x="12966" y="8283"/>
                  </a:cubicBezTo>
                  <a:cubicBezTo>
                    <a:pt x="13780" y="8283"/>
                    <a:pt x="14241" y="7415"/>
                    <a:pt x="14159" y="6683"/>
                  </a:cubicBezTo>
                  <a:cubicBezTo>
                    <a:pt x="14078" y="6194"/>
                    <a:pt x="13834" y="5760"/>
                    <a:pt x="13590" y="5354"/>
                  </a:cubicBezTo>
                  <a:cubicBezTo>
                    <a:pt x="13508" y="5191"/>
                    <a:pt x="13427" y="4974"/>
                    <a:pt x="13346" y="4811"/>
                  </a:cubicBezTo>
                  <a:lnTo>
                    <a:pt x="13373" y="4811"/>
                  </a:lnTo>
                  <a:cubicBezTo>
                    <a:pt x="13508" y="4811"/>
                    <a:pt x="13617" y="4784"/>
                    <a:pt x="13752" y="4757"/>
                  </a:cubicBezTo>
                  <a:cubicBezTo>
                    <a:pt x="13969" y="4675"/>
                    <a:pt x="14186" y="4567"/>
                    <a:pt x="14322" y="4377"/>
                  </a:cubicBezTo>
                  <a:cubicBezTo>
                    <a:pt x="14512" y="4106"/>
                    <a:pt x="14620" y="3753"/>
                    <a:pt x="14566" y="3428"/>
                  </a:cubicBezTo>
                  <a:cubicBezTo>
                    <a:pt x="14785" y="3428"/>
                    <a:pt x="15009" y="3442"/>
                    <a:pt x="15227" y="3442"/>
                  </a:cubicBezTo>
                  <a:cubicBezTo>
                    <a:pt x="15686" y="3442"/>
                    <a:pt x="16117" y="3380"/>
                    <a:pt x="16411" y="2994"/>
                  </a:cubicBezTo>
                  <a:cubicBezTo>
                    <a:pt x="16546" y="2804"/>
                    <a:pt x="16628" y="2641"/>
                    <a:pt x="16628" y="2478"/>
                  </a:cubicBezTo>
                  <a:close/>
                  <a:moveTo>
                    <a:pt x="13711" y="1"/>
                  </a:moveTo>
                  <a:cubicBezTo>
                    <a:pt x="13473" y="1"/>
                    <a:pt x="13230" y="41"/>
                    <a:pt x="13020" y="146"/>
                  </a:cubicBezTo>
                  <a:cubicBezTo>
                    <a:pt x="12884" y="254"/>
                    <a:pt x="12749" y="336"/>
                    <a:pt x="12668" y="471"/>
                  </a:cubicBezTo>
                  <a:cubicBezTo>
                    <a:pt x="12586" y="553"/>
                    <a:pt x="12559" y="661"/>
                    <a:pt x="12532" y="742"/>
                  </a:cubicBezTo>
                  <a:cubicBezTo>
                    <a:pt x="12254" y="631"/>
                    <a:pt x="11938" y="545"/>
                    <a:pt x="11636" y="545"/>
                  </a:cubicBezTo>
                  <a:cubicBezTo>
                    <a:pt x="11496" y="545"/>
                    <a:pt x="11359" y="564"/>
                    <a:pt x="11230" y="607"/>
                  </a:cubicBezTo>
                  <a:cubicBezTo>
                    <a:pt x="10823" y="742"/>
                    <a:pt x="10660" y="1095"/>
                    <a:pt x="10579" y="1475"/>
                  </a:cubicBezTo>
                  <a:cubicBezTo>
                    <a:pt x="10491" y="1435"/>
                    <a:pt x="10395" y="1414"/>
                    <a:pt x="10300" y="1414"/>
                  </a:cubicBezTo>
                  <a:cubicBezTo>
                    <a:pt x="10075" y="1414"/>
                    <a:pt x="9853" y="1533"/>
                    <a:pt x="9738" y="1800"/>
                  </a:cubicBezTo>
                  <a:cubicBezTo>
                    <a:pt x="9575" y="2207"/>
                    <a:pt x="9738" y="2695"/>
                    <a:pt x="10036" y="2994"/>
                  </a:cubicBezTo>
                  <a:cubicBezTo>
                    <a:pt x="10036" y="2994"/>
                    <a:pt x="9765" y="3428"/>
                    <a:pt x="9738" y="3455"/>
                  </a:cubicBezTo>
                  <a:cubicBezTo>
                    <a:pt x="9711" y="3509"/>
                    <a:pt x="9630" y="3536"/>
                    <a:pt x="9575" y="3563"/>
                  </a:cubicBezTo>
                  <a:cubicBezTo>
                    <a:pt x="9494" y="3563"/>
                    <a:pt x="9440" y="3536"/>
                    <a:pt x="9358" y="3509"/>
                  </a:cubicBezTo>
                  <a:cubicBezTo>
                    <a:pt x="9331" y="3455"/>
                    <a:pt x="9060" y="3021"/>
                    <a:pt x="9060" y="3021"/>
                  </a:cubicBezTo>
                  <a:cubicBezTo>
                    <a:pt x="9358" y="2723"/>
                    <a:pt x="9548" y="2234"/>
                    <a:pt x="9358" y="1827"/>
                  </a:cubicBezTo>
                  <a:cubicBezTo>
                    <a:pt x="9261" y="1575"/>
                    <a:pt x="9025" y="1434"/>
                    <a:pt x="8789" y="1434"/>
                  </a:cubicBezTo>
                  <a:cubicBezTo>
                    <a:pt x="8696" y="1434"/>
                    <a:pt x="8602" y="1456"/>
                    <a:pt x="8518" y="1502"/>
                  </a:cubicBezTo>
                  <a:cubicBezTo>
                    <a:pt x="8409" y="1122"/>
                    <a:pt x="8246" y="797"/>
                    <a:pt x="7867" y="661"/>
                  </a:cubicBezTo>
                  <a:cubicBezTo>
                    <a:pt x="7728" y="597"/>
                    <a:pt x="7584" y="570"/>
                    <a:pt x="7437" y="570"/>
                  </a:cubicBezTo>
                  <a:cubicBezTo>
                    <a:pt x="7153" y="570"/>
                    <a:pt x="6860" y="671"/>
                    <a:pt x="6592" y="797"/>
                  </a:cubicBezTo>
                  <a:cubicBezTo>
                    <a:pt x="6565" y="688"/>
                    <a:pt x="6483" y="607"/>
                    <a:pt x="6456" y="525"/>
                  </a:cubicBezTo>
                  <a:cubicBezTo>
                    <a:pt x="6348" y="390"/>
                    <a:pt x="6212" y="281"/>
                    <a:pt x="6076" y="173"/>
                  </a:cubicBezTo>
                  <a:cubicBezTo>
                    <a:pt x="5887" y="59"/>
                    <a:pt x="5685" y="12"/>
                    <a:pt x="5479" y="12"/>
                  </a:cubicBezTo>
                  <a:cubicBezTo>
                    <a:pt x="5389" y="12"/>
                    <a:pt x="5299" y="21"/>
                    <a:pt x="5208" y="37"/>
                  </a:cubicBezTo>
                  <a:cubicBezTo>
                    <a:pt x="4666" y="119"/>
                    <a:pt x="4259" y="525"/>
                    <a:pt x="4069" y="1014"/>
                  </a:cubicBezTo>
                  <a:cubicBezTo>
                    <a:pt x="4006" y="1005"/>
                    <a:pt x="3937" y="999"/>
                    <a:pt x="3865" y="999"/>
                  </a:cubicBezTo>
                  <a:cubicBezTo>
                    <a:pt x="3723" y="999"/>
                    <a:pt x="3572" y="1023"/>
                    <a:pt x="3445" y="1095"/>
                  </a:cubicBezTo>
                  <a:cubicBezTo>
                    <a:pt x="3174" y="1204"/>
                    <a:pt x="2957" y="1393"/>
                    <a:pt x="2794" y="1610"/>
                  </a:cubicBezTo>
                  <a:cubicBezTo>
                    <a:pt x="2686" y="1746"/>
                    <a:pt x="2577" y="1909"/>
                    <a:pt x="2550" y="2072"/>
                  </a:cubicBezTo>
                  <a:cubicBezTo>
                    <a:pt x="2415" y="2072"/>
                    <a:pt x="2252" y="2072"/>
                    <a:pt x="2116" y="2153"/>
                  </a:cubicBezTo>
                  <a:cubicBezTo>
                    <a:pt x="1899" y="2207"/>
                    <a:pt x="1764" y="2370"/>
                    <a:pt x="1682" y="2587"/>
                  </a:cubicBezTo>
                  <a:cubicBezTo>
                    <a:pt x="1465" y="3048"/>
                    <a:pt x="1438" y="3645"/>
                    <a:pt x="1411" y="4133"/>
                  </a:cubicBezTo>
                  <a:cubicBezTo>
                    <a:pt x="1275" y="5435"/>
                    <a:pt x="1167" y="6710"/>
                    <a:pt x="1004" y="8012"/>
                  </a:cubicBezTo>
                  <a:cubicBezTo>
                    <a:pt x="814" y="9286"/>
                    <a:pt x="652" y="10588"/>
                    <a:pt x="489" y="11917"/>
                  </a:cubicBezTo>
                  <a:cubicBezTo>
                    <a:pt x="380" y="12514"/>
                    <a:pt x="326" y="13165"/>
                    <a:pt x="218" y="13816"/>
                  </a:cubicBezTo>
                  <a:cubicBezTo>
                    <a:pt x="109" y="14386"/>
                    <a:pt x="1" y="15037"/>
                    <a:pt x="191" y="15579"/>
                  </a:cubicBezTo>
                  <a:cubicBezTo>
                    <a:pt x="408" y="16420"/>
                    <a:pt x="1303" y="16881"/>
                    <a:pt x="2089" y="17125"/>
                  </a:cubicBezTo>
                  <a:cubicBezTo>
                    <a:pt x="2577" y="17261"/>
                    <a:pt x="3120" y="17342"/>
                    <a:pt x="3662" y="17342"/>
                  </a:cubicBezTo>
                  <a:cubicBezTo>
                    <a:pt x="4178" y="17342"/>
                    <a:pt x="4747" y="17288"/>
                    <a:pt x="5263" y="17207"/>
                  </a:cubicBezTo>
                  <a:cubicBezTo>
                    <a:pt x="5480" y="17152"/>
                    <a:pt x="5670" y="17098"/>
                    <a:pt x="5832" y="16963"/>
                  </a:cubicBezTo>
                  <a:cubicBezTo>
                    <a:pt x="6049" y="16827"/>
                    <a:pt x="6158" y="16583"/>
                    <a:pt x="6239" y="16339"/>
                  </a:cubicBezTo>
                  <a:cubicBezTo>
                    <a:pt x="6348" y="16067"/>
                    <a:pt x="6483" y="15850"/>
                    <a:pt x="6592" y="15579"/>
                  </a:cubicBezTo>
                  <a:cubicBezTo>
                    <a:pt x="6727" y="15254"/>
                    <a:pt x="6836" y="14982"/>
                    <a:pt x="6917" y="14684"/>
                  </a:cubicBezTo>
                  <a:cubicBezTo>
                    <a:pt x="7378" y="13491"/>
                    <a:pt x="7704" y="12270"/>
                    <a:pt x="8056" y="11050"/>
                  </a:cubicBezTo>
                  <a:cubicBezTo>
                    <a:pt x="8219" y="10371"/>
                    <a:pt x="8463" y="9748"/>
                    <a:pt x="8626" y="9069"/>
                  </a:cubicBezTo>
                  <a:cubicBezTo>
                    <a:pt x="8789" y="8391"/>
                    <a:pt x="8924" y="7659"/>
                    <a:pt x="9087" y="6954"/>
                  </a:cubicBezTo>
                  <a:cubicBezTo>
                    <a:pt x="9223" y="6276"/>
                    <a:pt x="9413" y="5598"/>
                    <a:pt x="9548" y="4920"/>
                  </a:cubicBezTo>
                  <a:cubicBezTo>
                    <a:pt x="9548" y="4865"/>
                    <a:pt x="9575" y="4784"/>
                    <a:pt x="9575" y="4730"/>
                  </a:cubicBezTo>
                  <a:cubicBezTo>
                    <a:pt x="9575" y="4784"/>
                    <a:pt x="9603" y="4865"/>
                    <a:pt x="9603" y="4920"/>
                  </a:cubicBezTo>
                  <a:cubicBezTo>
                    <a:pt x="9738" y="5598"/>
                    <a:pt x="9901" y="6276"/>
                    <a:pt x="10036" y="6954"/>
                  </a:cubicBezTo>
                  <a:cubicBezTo>
                    <a:pt x="10172" y="7659"/>
                    <a:pt x="10362" y="8337"/>
                    <a:pt x="10525" y="9069"/>
                  </a:cubicBezTo>
                  <a:cubicBezTo>
                    <a:pt x="10687" y="9748"/>
                    <a:pt x="10932" y="10371"/>
                    <a:pt x="11094" y="11050"/>
                  </a:cubicBezTo>
                  <a:cubicBezTo>
                    <a:pt x="11447" y="12270"/>
                    <a:pt x="11772" y="13491"/>
                    <a:pt x="12206" y="14684"/>
                  </a:cubicBezTo>
                  <a:cubicBezTo>
                    <a:pt x="12315" y="14982"/>
                    <a:pt x="12423" y="15254"/>
                    <a:pt x="12559" y="15579"/>
                  </a:cubicBezTo>
                  <a:cubicBezTo>
                    <a:pt x="12668" y="15850"/>
                    <a:pt x="12803" y="16067"/>
                    <a:pt x="12884" y="16339"/>
                  </a:cubicBezTo>
                  <a:cubicBezTo>
                    <a:pt x="12993" y="16583"/>
                    <a:pt x="13101" y="16800"/>
                    <a:pt x="13291" y="16963"/>
                  </a:cubicBezTo>
                  <a:cubicBezTo>
                    <a:pt x="13481" y="17098"/>
                    <a:pt x="13671" y="17152"/>
                    <a:pt x="13888" y="17207"/>
                  </a:cubicBezTo>
                  <a:cubicBezTo>
                    <a:pt x="14376" y="17288"/>
                    <a:pt x="14973" y="17342"/>
                    <a:pt x="15461" y="17342"/>
                  </a:cubicBezTo>
                  <a:cubicBezTo>
                    <a:pt x="16004" y="17342"/>
                    <a:pt x="16546" y="17261"/>
                    <a:pt x="17062" y="17125"/>
                  </a:cubicBezTo>
                  <a:cubicBezTo>
                    <a:pt x="17848" y="16881"/>
                    <a:pt x="18716" y="16420"/>
                    <a:pt x="18960" y="15579"/>
                  </a:cubicBezTo>
                  <a:cubicBezTo>
                    <a:pt x="19096" y="14982"/>
                    <a:pt x="18987" y="14359"/>
                    <a:pt x="18906" y="13762"/>
                  </a:cubicBezTo>
                  <a:cubicBezTo>
                    <a:pt x="18797" y="13165"/>
                    <a:pt x="18716" y="12514"/>
                    <a:pt x="18635" y="11863"/>
                  </a:cubicBezTo>
                  <a:cubicBezTo>
                    <a:pt x="18418" y="10588"/>
                    <a:pt x="18282" y="9286"/>
                    <a:pt x="18119" y="7985"/>
                  </a:cubicBezTo>
                  <a:cubicBezTo>
                    <a:pt x="17957" y="6683"/>
                    <a:pt x="17848" y="5408"/>
                    <a:pt x="17713" y="4106"/>
                  </a:cubicBezTo>
                  <a:cubicBezTo>
                    <a:pt x="17658" y="3590"/>
                    <a:pt x="17631" y="3021"/>
                    <a:pt x="17441" y="2560"/>
                  </a:cubicBezTo>
                  <a:cubicBezTo>
                    <a:pt x="17333" y="2343"/>
                    <a:pt x="17224" y="2180"/>
                    <a:pt x="17007" y="2099"/>
                  </a:cubicBezTo>
                  <a:cubicBezTo>
                    <a:pt x="16872" y="2072"/>
                    <a:pt x="16682" y="2072"/>
                    <a:pt x="16546" y="2044"/>
                  </a:cubicBezTo>
                  <a:cubicBezTo>
                    <a:pt x="16519" y="1882"/>
                    <a:pt x="16411" y="1692"/>
                    <a:pt x="16329" y="1556"/>
                  </a:cubicBezTo>
                  <a:cubicBezTo>
                    <a:pt x="16139" y="1366"/>
                    <a:pt x="15949" y="1149"/>
                    <a:pt x="15678" y="1068"/>
                  </a:cubicBezTo>
                  <a:cubicBezTo>
                    <a:pt x="15461" y="987"/>
                    <a:pt x="15271" y="987"/>
                    <a:pt x="15027" y="987"/>
                  </a:cubicBezTo>
                  <a:cubicBezTo>
                    <a:pt x="14865" y="471"/>
                    <a:pt x="14458" y="119"/>
                    <a:pt x="13915" y="10"/>
                  </a:cubicBezTo>
                  <a:cubicBezTo>
                    <a:pt x="13848" y="4"/>
                    <a:pt x="13780" y="1"/>
                    <a:pt x="13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749;p75">
              <a:extLst>
                <a:ext uri="{FF2B5EF4-FFF2-40B4-BE49-F238E27FC236}">
                  <a16:creationId xmlns:a16="http://schemas.microsoft.com/office/drawing/2014/main" id="{A1CBB423-39B2-2160-69AA-DD0F7E42C715}"/>
                </a:ext>
              </a:extLst>
            </p:cNvPr>
            <p:cNvSpPr/>
            <p:nvPr/>
          </p:nvSpPr>
          <p:spPr>
            <a:xfrm>
              <a:off x="5893750" y="2499375"/>
              <a:ext cx="59025" cy="65325"/>
            </a:xfrm>
            <a:custGeom>
              <a:avLst/>
              <a:gdLst/>
              <a:ahLst/>
              <a:cxnLst/>
              <a:rect l="l" t="t" r="r" b="b"/>
              <a:pathLst>
                <a:path w="2361" h="2613" extrusionOk="0">
                  <a:moveTo>
                    <a:pt x="1110" y="390"/>
                  </a:moveTo>
                  <a:cubicBezTo>
                    <a:pt x="1235" y="390"/>
                    <a:pt x="1350" y="428"/>
                    <a:pt x="1465" y="467"/>
                  </a:cubicBezTo>
                  <a:cubicBezTo>
                    <a:pt x="2008" y="684"/>
                    <a:pt x="2008" y="1389"/>
                    <a:pt x="1709" y="1823"/>
                  </a:cubicBezTo>
                  <a:cubicBezTo>
                    <a:pt x="1568" y="2035"/>
                    <a:pt x="1365" y="2186"/>
                    <a:pt x="1136" y="2186"/>
                  </a:cubicBezTo>
                  <a:cubicBezTo>
                    <a:pt x="1101" y="2186"/>
                    <a:pt x="1066" y="2183"/>
                    <a:pt x="1031" y="2175"/>
                  </a:cubicBezTo>
                  <a:cubicBezTo>
                    <a:pt x="733" y="2094"/>
                    <a:pt x="868" y="1823"/>
                    <a:pt x="787" y="1633"/>
                  </a:cubicBezTo>
                  <a:cubicBezTo>
                    <a:pt x="706" y="1335"/>
                    <a:pt x="326" y="1199"/>
                    <a:pt x="462" y="846"/>
                  </a:cubicBezTo>
                  <a:cubicBezTo>
                    <a:pt x="516" y="657"/>
                    <a:pt x="706" y="467"/>
                    <a:pt x="950" y="412"/>
                  </a:cubicBezTo>
                  <a:cubicBezTo>
                    <a:pt x="1005" y="397"/>
                    <a:pt x="1059" y="390"/>
                    <a:pt x="1110" y="390"/>
                  </a:cubicBezTo>
                  <a:close/>
                  <a:moveTo>
                    <a:pt x="1122" y="1"/>
                  </a:moveTo>
                  <a:cubicBezTo>
                    <a:pt x="807" y="1"/>
                    <a:pt x="484" y="95"/>
                    <a:pt x="245" y="358"/>
                  </a:cubicBezTo>
                  <a:cubicBezTo>
                    <a:pt x="109" y="521"/>
                    <a:pt x="28" y="711"/>
                    <a:pt x="0" y="901"/>
                  </a:cubicBezTo>
                  <a:cubicBezTo>
                    <a:pt x="0" y="1091"/>
                    <a:pt x="28" y="1226"/>
                    <a:pt x="109" y="1308"/>
                  </a:cubicBezTo>
                  <a:cubicBezTo>
                    <a:pt x="163" y="1443"/>
                    <a:pt x="353" y="1524"/>
                    <a:pt x="380" y="1687"/>
                  </a:cubicBezTo>
                  <a:cubicBezTo>
                    <a:pt x="407" y="1823"/>
                    <a:pt x="380" y="1986"/>
                    <a:pt x="407" y="2121"/>
                  </a:cubicBezTo>
                  <a:cubicBezTo>
                    <a:pt x="489" y="2447"/>
                    <a:pt x="760" y="2609"/>
                    <a:pt x="1031" y="2609"/>
                  </a:cubicBezTo>
                  <a:cubicBezTo>
                    <a:pt x="1056" y="2611"/>
                    <a:pt x="1080" y="2612"/>
                    <a:pt x="1105" y="2612"/>
                  </a:cubicBezTo>
                  <a:cubicBezTo>
                    <a:pt x="1744" y="2612"/>
                    <a:pt x="2199" y="1937"/>
                    <a:pt x="2252" y="1362"/>
                  </a:cubicBezTo>
                  <a:cubicBezTo>
                    <a:pt x="2360" y="684"/>
                    <a:pt x="1926" y="60"/>
                    <a:pt x="1248" y="6"/>
                  </a:cubicBezTo>
                  <a:cubicBezTo>
                    <a:pt x="1207" y="2"/>
                    <a:pt x="1165" y="1"/>
                    <a:pt x="1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750;p75">
              <a:extLst>
                <a:ext uri="{FF2B5EF4-FFF2-40B4-BE49-F238E27FC236}">
                  <a16:creationId xmlns:a16="http://schemas.microsoft.com/office/drawing/2014/main" id="{3CBC8E91-10DC-3FE8-C2EE-DACCE628A9C3}"/>
                </a:ext>
              </a:extLst>
            </p:cNvPr>
            <p:cNvSpPr/>
            <p:nvPr/>
          </p:nvSpPr>
          <p:spPr>
            <a:xfrm>
              <a:off x="5846275" y="2478300"/>
              <a:ext cx="40725" cy="43100"/>
            </a:xfrm>
            <a:custGeom>
              <a:avLst/>
              <a:gdLst/>
              <a:ahLst/>
              <a:cxnLst/>
              <a:rect l="l" t="t" r="r" b="b"/>
              <a:pathLst>
                <a:path w="1629" h="1724" extrusionOk="0">
                  <a:moveTo>
                    <a:pt x="864" y="373"/>
                  </a:moveTo>
                  <a:cubicBezTo>
                    <a:pt x="896" y="373"/>
                    <a:pt x="925" y="377"/>
                    <a:pt x="950" y="387"/>
                  </a:cubicBezTo>
                  <a:cubicBezTo>
                    <a:pt x="1194" y="523"/>
                    <a:pt x="1276" y="957"/>
                    <a:pt x="1113" y="1147"/>
                  </a:cubicBezTo>
                  <a:cubicBezTo>
                    <a:pt x="1026" y="1291"/>
                    <a:pt x="870" y="1382"/>
                    <a:pt x="723" y="1382"/>
                  </a:cubicBezTo>
                  <a:cubicBezTo>
                    <a:pt x="594" y="1382"/>
                    <a:pt x="471" y="1312"/>
                    <a:pt x="408" y="1147"/>
                  </a:cubicBezTo>
                  <a:cubicBezTo>
                    <a:pt x="353" y="957"/>
                    <a:pt x="380" y="713"/>
                    <a:pt x="489" y="523"/>
                  </a:cubicBezTo>
                  <a:cubicBezTo>
                    <a:pt x="555" y="457"/>
                    <a:pt x="729" y="373"/>
                    <a:pt x="864" y="373"/>
                  </a:cubicBezTo>
                  <a:close/>
                  <a:moveTo>
                    <a:pt x="832" y="0"/>
                  </a:moveTo>
                  <a:cubicBezTo>
                    <a:pt x="547" y="0"/>
                    <a:pt x="308" y="223"/>
                    <a:pt x="136" y="469"/>
                  </a:cubicBezTo>
                  <a:cubicBezTo>
                    <a:pt x="82" y="604"/>
                    <a:pt x="1" y="767"/>
                    <a:pt x="1" y="903"/>
                  </a:cubicBezTo>
                  <a:cubicBezTo>
                    <a:pt x="1" y="1038"/>
                    <a:pt x="55" y="1174"/>
                    <a:pt x="109" y="1310"/>
                  </a:cubicBezTo>
                  <a:cubicBezTo>
                    <a:pt x="136" y="1391"/>
                    <a:pt x="191" y="1500"/>
                    <a:pt x="245" y="1527"/>
                  </a:cubicBezTo>
                  <a:cubicBezTo>
                    <a:pt x="358" y="1663"/>
                    <a:pt x="529" y="1723"/>
                    <a:pt x="693" y="1723"/>
                  </a:cubicBezTo>
                  <a:cubicBezTo>
                    <a:pt x="725" y="1723"/>
                    <a:pt x="757" y="1721"/>
                    <a:pt x="787" y="1717"/>
                  </a:cubicBezTo>
                  <a:cubicBezTo>
                    <a:pt x="1276" y="1689"/>
                    <a:pt x="1628" y="1310"/>
                    <a:pt x="1628" y="849"/>
                  </a:cubicBezTo>
                  <a:cubicBezTo>
                    <a:pt x="1601" y="469"/>
                    <a:pt x="1357" y="35"/>
                    <a:pt x="923" y="8"/>
                  </a:cubicBezTo>
                  <a:cubicBezTo>
                    <a:pt x="892" y="3"/>
                    <a:pt x="862" y="0"/>
                    <a:pt x="8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751;p75">
              <a:extLst>
                <a:ext uri="{FF2B5EF4-FFF2-40B4-BE49-F238E27FC236}">
                  <a16:creationId xmlns:a16="http://schemas.microsoft.com/office/drawing/2014/main" id="{2BFDD9D7-36F6-BAE4-A7D7-1E29F8C9E0BF}"/>
                </a:ext>
              </a:extLst>
            </p:cNvPr>
            <p:cNvSpPr/>
            <p:nvPr/>
          </p:nvSpPr>
          <p:spPr>
            <a:xfrm>
              <a:off x="5955450" y="2482275"/>
              <a:ext cx="54275" cy="50725"/>
            </a:xfrm>
            <a:custGeom>
              <a:avLst/>
              <a:gdLst/>
              <a:ahLst/>
              <a:cxnLst/>
              <a:rect l="l" t="t" r="r" b="b"/>
              <a:pathLst>
                <a:path w="2171" h="2029" extrusionOk="0">
                  <a:moveTo>
                    <a:pt x="787" y="337"/>
                  </a:moveTo>
                  <a:cubicBezTo>
                    <a:pt x="977" y="337"/>
                    <a:pt x="1140" y="364"/>
                    <a:pt x="1303" y="418"/>
                  </a:cubicBezTo>
                  <a:cubicBezTo>
                    <a:pt x="1438" y="473"/>
                    <a:pt x="1547" y="608"/>
                    <a:pt x="1574" y="771"/>
                  </a:cubicBezTo>
                  <a:cubicBezTo>
                    <a:pt x="1682" y="961"/>
                    <a:pt x="1710" y="1205"/>
                    <a:pt x="1601" y="1395"/>
                  </a:cubicBezTo>
                  <a:cubicBezTo>
                    <a:pt x="1547" y="1558"/>
                    <a:pt x="1330" y="1639"/>
                    <a:pt x="1167" y="1666"/>
                  </a:cubicBezTo>
                  <a:cubicBezTo>
                    <a:pt x="1131" y="1670"/>
                    <a:pt x="1096" y="1672"/>
                    <a:pt x="1064" y="1672"/>
                  </a:cubicBezTo>
                  <a:cubicBezTo>
                    <a:pt x="878" y="1672"/>
                    <a:pt x="756" y="1599"/>
                    <a:pt x="733" y="1368"/>
                  </a:cubicBezTo>
                  <a:cubicBezTo>
                    <a:pt x="706" y="1124"/>
                    <a:pt x="652" y="961"/>
                    <a:pt x="570" y="744"/>
                  </a:cubicBezTo>
                  <a:cubicBezTo>
                    <a:pt x="489" y="635"/>
                    <a:pt x="435" y="554"/>
                    <a:pt x="570" y="445"/>
                  </a:cubicBezTo>
                  <a:cubicBezTo>
                    <a:pt x="625" y="364"/>
                    <a:pt x="733" y="337"/>
                    <a:pt x="787" y="337"/>
                  </a:cubicBezTo>
                  <a:close/>
                  <a:moveTo>
                    <a:pt x="886" y="1"/>
                  </a:moveTo>
                  <a:cubicBezTo>
                    <a:pt x="744" y="1"/>
                    <a:pt x="581" y="26"/>
                    <a:pt x="462" y="66"/>
                  </a:cubicBezTo>
                  <a:cubicBezTo>
                    <a:pt x="353" y="120"/>
                    <a:pt x="272" y="174"/>
                    <a:pt x="218" y="256"/>
                  </a:cubicBezTo>
                  <a:cubicBezTo>
                    <a:pt x="1" y="473"/>
                    <a:pt x="109" y="690"/>
                    <a:pt x="245" y="961"/>
                  </a:cubicBezTo>
                  <a:cubicBezTo>
                    <a:pt x="380" y="1205"/>
                    <a:pt x="326" y="1503"/>
                    <a:pt x="462" y="1747"/>
                  </a:cubicBezTo>
                  <a:cubicBezTo>
                    <a:pt x="595" y="1947"/>
                    <a:pt x="825" y="2029"/>
                    <a:pt x="1064" y="2029"/>
                  </a:cubicBezTo>
                  <a:cubicBezTo>
                    <a:pt x="1313" y="2029"/>
                    <a:pt x="1571" y="1940"/>
                    <a:pt x="1737" y="1802"/>
                  </a:cubicBezTo>
                  <a:cubicBezTo>
                    <a:pt x="2171" y="1503"/>
                    <a:pt x="2143" y="825"/>
                    <a:pt x="1845" y="418"/>
                  </a:cubicBezTo>
                  <a:cubicBezTo>
                    <a:pt x="1628" y="174"/>
                    <a:pt x="1330" y="39"/>
                    <a:pt x="1031" y="11"/>
                  </a:cubicBezTo>
                  <a:cubicBezTo>
                    <a:pt x="988" y="4"/>
                    <a:pt x="938" y="1"/>
                    <a:pt x="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797;p75">
            <a:extLst>
              <a:ext uri="{FF2B5EF4-FFF2-40B4-BE49-F238E27FC236}">
                <a16:creationId xmlns:a16="http://schemas.microsoft.com/office/drawing/2014/main" id="{7FAC6398-C4B8-BC2A-36FD-14C75611FF37}"/>
              </a:ext>
            </a:extLst>
          </p:cNvPr>
          <p:cNvGrpSpPr/>
          <p:nvPr/>
        </p:nvGrpSpPr>
        <p:grpSpPr>
          <a:xfrm>
            <a:off x="3469698" y="4163399"/>
            <a:ext cx="583932" cy="588243"/>
            <a:chOff x="1046025" y="1904988"/>
            <a:chExt cx="480800" cy="484350"/>
          </a:xfrm>
        </p:grpSpPr>
        <p:sp>
          <p:nvSpPr>
            <p:cNvPr id="3" name="Google Shape;798;p75">
              <a:extLst>
                <a:ext uri="{FF2B5EF4-FFF2-40B4-BE49-F238E27FC236}">
                  <a16:creationId xmlns:a16="http://schemas.microsoft.com/office/drawing/2014/main" id="{D3F1AAA0-34FB-CB61-A2C2-2D70FFD82F76}"/>
                </a:ext>
              </a:extLst>
            </p:cNvPr>
            <p:cNvSpPr/>
            <p:nvPr/>
          </p:nvSpPr>
          <p:spPr>
            <a:xfrm>
              <a:off x="1046025" y="1904988"/>
              <a:ext cx="480800" cy="484350"/>
            </a:xfrm>
            <a:custGeom>
              <a:avLst/>
              <a:gdLst/>
              <a:ahLst/>
              <a:cxnLst/>
              <a:rect l="l" t="t" r="r" b="b"/>
              <a:pathLst>
                <a:path w="19232" h="19374" extrusionOk="0">
                  <a:moveTo>
                    <a:pt x="8843" y="3433"/>
                  </a:moveTo>
                  <a:cubicBezTo>
                    <a:pt x="9629" y="3433"/>
                    <a:pt x="10443" y="3460"/>
                    <a:pt x="11230" y="3515"/>
                  </a:cubicBezTo>
                  <a:cubicBezTo>
                    <a:pt x="11637" y="3515"/>
                    <a:pt x="12016" y="3542"/>
                    <a:pt x="12423" y="3542"/>
                  </a:cubicBezTo>
                  <a:lnTo>
                    <a:pt x="12938" y="3542"/>
                  </a:lnTo>
                  <a:cubicBezTo>
                    <a:pt x="13029" y="3542"/>
                    <a:pt x="13131" y="3530"/>
                    <a:pt x="13230" y="3530"/>
                  </a:cubicBezTo>
                  <a:cubicBezTo>
                    <a:pt x="13279" y="3530"/>
                    <a:pt x="13327" y="3533"/>
                    <a:pt x="13372" y="3542"/>
                  </a:cubicBezTo>
                  <a:lnTo>
                    <a:pt x="13372" y="3569"/>
                  </a:lnTo>
                  <a:lnTo>
                    <a:pt x="13372" y="4111"/>
                  </a:lnTo>
                  <a:cubicBezTo>
                    <a:pt x="13122" y="4091"/>
                    <a:pt x="12868" y="4086"/>
                    <a:pt x="12610" y="4086"/>
                  </a:cubicBezTo>
                  <a:cubicBezTo>
                    <a:pt x="12328" y="4086"/>
                    <a:pt x="12041" y="4092"/>
                    <a:pt x="11750" y="4092"/>
                  </a:cubicBezTo>
                  <a:cubicBezTo>
                    <a:pt x="11587" y="4092"/>
                    <a:pt x="11423" y="4090"/>
                    <a:pt x="11257" y="4084"/>
                  </a:cubicBezTo>
                  <a:cubicBezTo>
                    <a:pt x="10443" y="4084"/>
                    <a:pt x="9656" y="4057"/>
                    <a:pt x="8843" y="4003"/>
                  </a:cubicBezTo>
                  <a:cubicBezTo>
                    <a:pt x="8639" y="3996"/>
                    <a:pt x="8432" y="3992"/>
                    <a:pt x="8222" y="3992"/>
                  </a:cubicBezTo>
                  <a:cubicBezTo>
                    <a:pt x="7649" y="3992"/>
                    <a:pt x="7059" y="4017"/>
                    <a:pt x="6483" y="4057"/>
                  </a:cubicBezTo>
                  <a:cubicBezTo>
                    <a:pt x="6076" y="4084"/>
                    <a:pt x="5696" y="4084"/>
                    <a:pt x="5290" y="4084"/>
                  </a:cubicBezTo>
                  <a:cubicBezTo>
                    <a:pt x="4964" y="4084"/>
                    <a:pt x="4584" y="4084"/>
                    <a:pt x="4259" y="4166"/>
                  </a:cubicBezTo>
                  <a:lnTo>
                    <a:pt x="4259" y="4030"/>
                  </a:lnTo>
                  <a:cubicBezTo>
                    <a:pt x="4259" y="3840"/>
                    <a:pt x="4259" y="3650"/>
                    <a:pt x="4205" y="3433"/>
                  </a:cubicBezTo>
                  <a:lnTo>
                    <a:pt x="4205" y="3433"/>
                  </a:lnTo>
                  <a:cubicBezTo>
                    <a:pt x="4458" y="3451"/>
                    <a:pt x="4714" y="3457"/>
                    <a:pt x="4970" y="3457"/>
                  </a:cubicBezTo>
                  <a:cubicBezTo>
                    <a:pt x="5482" y="3457"/>
                    <a:pt x="5995" y="3433"/>
                    <a:pt x="6483" y="3433"/>
                  </a:cubicBezTo>
                  <a:close/>
                  <a:moveTo>
                    <a:pt x="1200" y="310"/>
                  </a:moveTo>
                  <a:cubicBezTo>
                    <a:pt x="1507" y="310"/>
                    <a:pt x="1833" y="456"/>
                    <a:pt x="2035" y="639"/>
                  </a:cubicBezTo>
                  <a:cubicBezTo>
                    <a:pt x="2306" y="829"/>
                    <a:pt x="2496" y="1155"/>
                    <a:pt x="2387" y="1507"/>
                  </a:cubicBezTo>
                  <a:cubicBezTo>
                    <a:pt x="2279" y="1806"/>
                    <a:pt x="2035" y="1914"/>
                    <a:pt x="1763" y="2023"/>
                  </a:cubicBezTo>
                  <a:cubicBezTo>
                    <a:pt x="1492" y="2104"/>
                    <a:pt x="1221" y="2294"/>
                    <a:pt x="1058" y="2565"/>
                  </a:cubicBezTo>
                  <a:cubicBezTo>
                    <a:pt x="923" y="2836"/>
                    <a:pt x="923" y="3135"/>
                    <a:pt x="1085" y="3406"/>
                  </a:cubicBezTo>
                  <a:cubicBezTo>
                    <a:pt x="1302" y="3677"/>
                    <a:pt x="1682" y="3786"/>
                    <a:pt x="2008" y="3786"/>
                  </a:cubicBezTo>
                  <a:cubicBezTo>
                    <a:pt x="2225" y="3786"/>
                    <a:pt x="2442" y="3732"/>
                    <a:pt x="2658" y="3704"/>
                  </a:cubicBezTo>
                  <a:lnTo>
                    <a:pt x="2957" y="3596"/>
                  </a:lnTo>
                  <a:cubicBezTo>
                    <a:pt x="2984" y="3786"/>
                    <a:pt x="2984" y="3976"/>
                    <a:pt x="2984" y="4193"/>
                  </a:cubicBezTo>
                  <a:cubicBezTo>
                    <a:pt x="2932" y="4187"/>
                    <a:pt x="2881" y="4185"/>
                    <a:pt x="2829" y="4185"/>
                  </a:cubicBezTo>
                  <a:cubicBezTo>
                    <a:pt x="2687" y="4185"/>
                    <a:pt x="2544" y="4201"/>
                    <a:pt x="2393" y="4201"/>
                  </a:cubicBezTo>
                  <a:cubicBezTo>
                    <a:pt x="2338" y="4201"/>
                    <a:pt x="2282" y="4198"/>
                    <a:pt x="2225" y="4193"/>
                  </a:cubicBezTo>
                  <a:cubicBezTo>
                    <a:pt x="1980" y="4193"/>
                    <a:pt x="1736" y="4166"/>
                    <a:pt x="1492" y="4166"/>
                  </a:cubicBezTo>
                  <a:cubicBezTo>
                    <a:pt x="1058" y="4111"/>
                    <a:pt x="624" y="4030"/>
                    <a:pt x="461" y="3623"/>
                  </a:cubicBezTo>
                  <a:cubicBezTo>
                    <a:pt x="272" y="3243"/>
                    <a:pt x="326" y="2755"/>
                    <a:pt x="461" y="2403"/>
                  </a:cubicBezTo>
                  <a:cubicBezTo>
                    <a:pt x="543" y="2158"/>
                    <a:pt x="678" y="1996"/>
                    <a:pt x="895" y="1806"/>
                  </a:cubicBezTo>
                  <a:cubicBezTo>
                    <a:pt x="950" y="1752"/>
                    <a:pt x="1031" y="1724"/>
                    <a:pt x="1085" y="1643"/>
                  </a:cubicBezTo>
                  <a:cubicBezTo>
                    <a:pt x="1329" y="1616"/>
                    <a:pt x="1519" y="1480"/>
                    <a:pt x="1709" y="1318"/>
                  </a:cubicBezTo>
                  <a:cubicBezTo>
                    <a:pt x="1783" y="1195"/>
                    <a:pt x="1723" y="984"/>
                    <a:pt x="1572" y="984"/>
                  </a:cubicBezTo>
                  <a:cubicBezTo>
                    <a:pt x="1555" y="984"/>
                    <a:pt x="1538" y="987"/>
                    <a:pt x="1519" y="992"/>
                  </a:cubicBezTo>
                  <a:cubicBezTo>
                    <a:pt x="1357" y="1064"/>
                    <a:pt x="1109" y="1257"/>
                    <a:pt x="890" y="1257"/>
                  </a:cubicBezTo>
                  <a:cubicBezTo>
                    <a:pt x="781" y="1257"/>
                    <a:pt x="678" y="1209"/>
                    <a:pt x="597" y="1073"/>
                  </a:cubicBezTo>
                  <a:cubicBezTo>
                    <a:pt x="461" y="856"/>
                    <a:pt x="597" y="531"/>
                    <a:pt x="787" y="422"/>
                  </a:cubicBezTo>
                  <a:cubicBezTo>
                    <a:pt x="910" y="343"/>
                    <a:pt x="1053" y="310"/>
                    <a:pt x="1200" y="310"/>
                  </a:cubicBezTo>
                  <a:close/>
                  <a:moveTo>
                    <a:pt x="8761" y="4355"/>
                  </a:moveTo>
                  <a:cubicBezTo>
                    <a:pt x="9575" y="4383"/>
                    <a:pt x="10362" y="4437"/>
                    <a:pt x="11175" y="4437"/>
                  </a:cubicBezTo>
                  <a:cubicBezTo>
                    <a:pt x="11599" y="4437"/>
                    <a:pt x="12031" y="4407"/>
                    <a:pt x="12468" y="4407"/>
                  </a:cubicBezTo>
                  <a:cubicBezTo>
                    <a:pt x="12759" y="4407"/>
                    <a:pt x="13052" y="4421"/>
                    <a:pt x="13345" y="4464"/>
                  </a:cubicBezTo>
                  <a:cubicBezTo>
                    <a:pt x="13372" y="4600"/>
                    <a:pt x="13372" y="4654"/>
                    <a:pt x="13372" y="4762"/>
                  </a:cubicBezTo>
                  <a:cubicBezTo>
                    <a:pt x="13372" y="4871"/>
                    <a:pt x="13372" y="4871"/>
                    <a:pt x="13264" y="4871"/>
                  </a:cubicBezTo>
                  <a:cubicBezTo>
                    <a:pt x="13237" y="4876"/>
                    <a:pt x="13209" y="4878"/>
                    <a:pt x="13180" y="4878"/>
                  </a:cubicBezTo>
                  <a:cubicBezTo>
                    <a:pt x="13065" y="4878"/>
                    <a:pt x="12944" y="4844"/>
                    <a:pt x="12857" y="4844"/>
                  </a:cubicBezTo>
                  <a:lnTo>
                    <a:pt x="11067" y="4844"/>
                  </a:lnTo>
                  <a:cubicBezTo>
                    <a:pt x="10280" y="4844"/>
                    <a:pt x="9467" y="4871"/>
                    <a:pt x="8680" y="4871"/>
                  </a:cubicBezTo>
                  <a:cubicBezTo>
                    <a:pt x="7921" y="4871"/>
                    <a:pt x="7107" y="4898"/>
                    <a:pt x="6320" y="4925"/>
                  </a:cubicBezTo>
                  <a:cubicBezTo>
                    <a:pt x="5913" y="4925"/>
                    <a:pt x="5534" y="4979"/>
                    <a:pt x="5127" y="4979"/>
                  </a:cubicBezTo>
                  <a:cubicBezTo>
                    <a:pt x="4828" y="4979"/>
                    <a:pt x="4530" y="4925"/>
                    <a:pt x="4205" y="4925"/>
                  </a:cubicBezTo>
                  <a:lnTo>
                    <a:pt x="4205" y="4464"/>
                  </a:lnTo>
                  <a:cubicBezTo>
                    <a:pt x="4308" y="4472"/>
                    <a:pt x="4406" y="4475"/>
                    <a:pt x="4503" y="4475"/>
                  </a:cubicBezTo>
                  <a:cubicBezTo>
                    <a:pt x="4737" y="4475"/>
                    <a:pt x="4959" y="4456"/>
                    <a:pt x="5208" y="4437"/>
                  </a:cubicBezTo>
                  <a:cubicBezTo>
                    <a:pt x="5615" y="4383"/>
                    <a:pt x="5968" y="4383"/>
                    <a:pt x="6374" y="4383"/>
                  </a:cubicBezTo>
                  <a:cubicBezTo>
                    <a:pt x="7161" y="4355"/>
                    <a:pt x="7975" y="4355"/>
                    <a:pt x="8761" y="4355"/>
                  </a:cubicBezTo>
                  <a:close/>
                  <a:moveTo>
                    <a:pt x="3581" y="2999"/>
                  </a:moveTo>
                  <a:cubicBezTo>
                    <a:pt x="3852" y="3026"/>
                    <a:pt x="3798" y="3677"/>
                    <a:pt x="3852" y="3894"/>
                  </a:cubicBezTo>
                  <a:cubicBezTo>
                    <a:pt x="3879" y="4220"/>
                    <a:pt x="3852" y="4572"/>
                    <a:pt x="3852" y="4871"/>
                  </a:cubicBezTo>
                  <a:cubicBezTo>
                    <a:pt x="3852" y="5115"/>
                    <a:pt x="3906" y="5549"/>
                    <a:pt x="3608" y="5603"/>
                  </a:cubicBezTo>
                  <a:cubicBezTo>
                    <a:pt x="3563" y="5626"/>
                    <a:pt x="3513" y="5639"/>
                    <a:pt x="3465" y="5639"/>
                  </a:cubicBezTo>
                  <a:cubicBezTo>
                    <a:pt x="3396" y="5639"/>
                    <a:pt x="3330" y="5612"/>
                    <a:pt x="3282" y="5549"/>
                  </a:cubicBezTo>
                  <a:cubicBezTo>
                    <a:pt x="3309" y="5467"/>
                    <a:pt x="3337" y="5278"/>
                    <a:pt x="3337" y="5169"/>
                  </a:cubicBezTo>
                  <a:cubicBezTo>
                    <a:pt x="3364" y="4789"/>
                    <a:pt x="3364" y="4437"/>
                    <a:pt x="3364" y="4057"/>
                  </a:cubicBezTo>
                  <a:cubicBezTo>
                    <a:pt x="3364" y="3813"/>
                    <a:pt x="3364" y="3623"/>
                    <a:pt x="3337" y="3379"/>
                  </a:cubicBezTo>
                  <a:cubicBezTo>
                    <a:pt x="3364" y="3162"/>
                    <a:pt x="3418" y="2999"/>
                    <a:pt x="3581" y="2999"/>
                  </a:cubicBezTo>
                  <a:close/>
                  <a:moveTo>
                    <a:pt x="13942" y="2999"/>
                  </a:moveTo>
                  <a:cubicBezTo>
                    <a:pt x="14213" y="3026"/>
                    <a:pt x="14186" y="3677"/>
                    <a:pt x="14213" y="3894"/>
                  </a:cubicBezTo>
                  <a:cubicBezTo>
                    <a:pt x="14240" y="4247"/>
                    <a:pt x="14240" y="4600"/>
                    <a:pt x="14213" y="4925"/>
                  </a:cubicBezTo>
                  <a:cubicBezTo>
                    <a:pt x="14186" y="5142"/>
                    <a:pt x="14295" y="5549"/>
                    <a:pt x="14023" y="5603"/>
                  </a:cubicBezTo>
                  <a:cubicBezTo>
                    <a:pt x="13978" y="5626"/>
                    <a:pt x="13929" y="5639"/>
                    <a:pt x="13880" y="5639"/>
                  </a:cubicBezTo>
                  <a:cubicBezTo>
                    <a:pt x="13812" y="5639"/>
                    <a:pt x="13746" y="5612"/>
                    <a:pt x="13698" y="5549"/>
                  </a:cubicBezTo>
                  <a:cubicBezTo>
                    <a:pt x="13671" y="5467"/>
                    <a:pt x="13698" y="5278"/>
                    <a:pt x="13698" y="5169"/>
                  </a:cubicBezTo>
                  <a:cubicBezTo>
                    <a:pt x="13752" y="4789"/>
                    <a:pt x="13752" y="4437"/>
                    <a:pt x="13752" y="4057"/>
                  </a:cubicBezTo>
                  <a:cubicBezTo>
                    <a:pt x="13752" y="3813"/>
                    <a:pt x="13752" y="3623"/>
                    <a:pt x="13698" y="3379"/>
                  </a:cubicBezTo>
                  <a:cubicBezTo>
                    <a:pt x="13752" y="3162"/>
                    <a:pt x="13806" y="2999"/>
                    <a:pt x="13942" y="2999"/>
                  </a:cubicBezTo>
                  <a:close/>
                  <a:moveTo>
                    <a:pt x="13345" y="5088"/>
                  </a:moveTo>
                  <a:cubicBezTo>
                    <a:pt x="13345" y="5359"/>
                    <a:pt x="13345" y="5712"/>
                    <a:pt x="13562" y="5847"/>
                  </a:cubicBezTo>
                  <a:cubicBezTo>
                    <a:pt x="13653" y="5904"/>
                    <a:pt x="13762" y="5932"/>
                    <a:pt x="13874" y="5932"/>
                  </a:cubicBezTo>
                  <a:cubicBezTo>
                    <a:pt x="14032" y="5932"/>
                    <a:pt x="14195" y="5877"/>
                    <a:pt x="14322" y="5766"/>
                  </a:cubicBezTo>
                  <a:cubicBezTo>
                    <a:pt x="14512" y="5630"/>
                    <a:pt x="14566" y="5359"/>
                    <a:pt x="14593" y="5142"/>
                  </a:cubicBezTo>
                  <a:cubicBezTo>
                    <a:pt x="14701" y="5278"/>
                    <a:pt x="14783" y="5278"/>
                    <a:pt x="14891" y="5278"/>
                  </a:cubicBezTo>
                  <a:lnTo>
                    <a:pt x="15135" y="5278"/>
                  </a:lnTo>
                  <a:cubicBezTo>
                    <a:pt x="15271" y="5332"/>
                    <a:pt x="15190" y="5576"/>
                    <a:pt x="15190" y="5712"/>
                  </a:cubicBezTo>
                  <a:cubicBezTo>
                    <a:pt x="15163" y="6335"/>
                    <a:pt x="15190" y="6959"/>
                    <a:pt x="15190" y="7583"/>
                  </a:cubicBezTo>
                  <a:cubicBezTo>
                    <a:pt x="15244" y="8831"/>
                    <a:pt x="15325" y="10079"/>
                    <a:pt x="15325" y="11353"/>
                  </a:cubicBezTo>
                  <a:cubicBezTo>
                    <a:pt x="15325" y="11950"/>
                    <a:pt x="15298" y="12601"/>
                    <a:pt x="15298" y="13198"/>
                  </a:cubicBezTo>
                  <a:lnTo>
                    <a:pt x="15298" y="14066"/>
                  </a:lnTo>
                  <a:lnTo>
                    <a:pt x="15298" y="14391"/>
                  </a:lnTo>
                  <a:cubicBezTo>
                    <a:pt x="15233" y="14397"/>
                    <a:pt x="15167" y="14399"/>
                    <a:pt x="15100" y="14399"/>
                  </a:cubicBezTo>
                  <a:cubicBezTo>
                    <a:pt x="14833" y="14399"/>
                    <a:pt x="14555" y="14364"/>
                    <a:pt x="14295" y="14364"/>
                  </a:cubicBezTo>
                  <a:lnTo>
                    <a:pt x="12938" y="14364"/>
                  </a:lnTo>
                  <a:cubicBezTo>
                    <a:pt x="12016" y="14364"/>
                    <a:pt x="11094" y="14418"/>
                    <a:pt x="10226" y="14473"/>
                  </a:cubicBezTo>
                  <a:cubicBezTo>
                    <a:pt x="9112" y="14505"/>
                    <a:pt x="7997" y="14547"/>
                    <a:pt x="6883" y="14547"/>
                  </a:cubicBezTo>
                  <a:cubicBezTo>
                    <a:pt x="6126" y="14547"/>
                    <a:pt x="5369" y="14527"/>
                    <a:pt x="4611" y="14473"/>
                  </a:cubicBezTo>
                  <a:cubicBezTo>
                    <a:pt x="4123" y="14418"/>
                    <a:pt x="3608" y="14391"/>
                    <a:pt x="3092" y="14391"/>
                  </a:cubicBezTo>
                  <a:cubicBezTo>
                    <a:pt x="2948" y="14391"/>
                    <a:pt x="2794" y="14388"/>
                    <a:pt x="2637" y="14388"/>
                  </a:cubicBezTo>
                  <a:cubicBezTo>
                    <a:pt x="2324" y="14388"/>
                    <a:pt x="1998" y="14400"/>
                    <a:pt x="1709" y="14473"/>
                  </a:cubicBezTo>
                  <a:lnTo>
                    <a:pt x="1709" y="14310"/>
                  </a:lnTo>
                  <a:cubicBezTo>
                    <a:pt x="1709" y="14066"/>
                    <a:pt x="1736" y="13740"/>
                    <a:pt x="1736" y="13469"/>
                  </a:cubicBezTo>
                  <a:cubicBezTo>
                    <a:pt x="1736" y="12872"/>
                    <a:pt x="1709" y="12248"/>
                    <a:pt x="1682" y="11652"/>
                  </a:cubicBezTo>
                  <a:cubicBezTo>
                    <a:pt x="1601" y="10241"/>
                    <a:pt x="1574" y="8858"/>
                    <a:pt x="1601" y="7448"/>
                  </a:cubicBezTo>
                  <a:cubicBezTo>
                    <a:pt x="1601" y="7068"/>
                    <a:pt x="1601" y="6688"/>
                    <a:pt x="1628" y="6308"/>
                  </a:cubicBezTo>
                  <a:cubicBezTo>
                    <a:pt x="1628" y="6037"/>
                    <a:pt x="1628" y="5739"/>
                    <a:pt x="1709" y="5467"/>
                  </a:cubicBezTo>
                  <a:cubicBezTo>
                    <a:pt x="1736" y="5278"/>
                    <a:pt x="2035" y="5278"/>
                    <a:pt x="2225" y="5278"/>
                  </a:cubicBezTo>
                  <a:cubicBezTo>
                    <a:pt x="2442" y="5250"/>
                    <a:pt x="2713" y="5169"/>
                    <a:pt x="2957" y="5169"/>
                  </a:cubicBezTo>
                  <a:cubicBezTo>
                    <a:pt x="2957" y="5413"/>
                    <a:pt x="2957" y="5712"/>
                    <a:pt x="3201" y="5847"/>
                  </a:cubicBezTo>
                  <a:cubicBezTo>
                    <a:pt x="3280" y="5904"/>
                    <a:pt x="3387" y="5932"/>
                    <a:pt x="3500" y="5932"/>
                  </a:cubicBezTo>
                  <a:cubicBezTo>
                    <a:pt x="3656" y="5932"/>
                    <a:pt x="3823" y="5877"/>
                    <a:pt x="3933" y="5766"/>
                  </a:cubicBezTo>
                  <a:cubicBezTo>
                    <a:pt x="4069" y="5684"/>
                    <a:pt x="4150" y="5495"/>
                    <a:pt x="4177" y="5305"/>
                  </a:cubicBezTo>
                  <a:cubicBezTo>
                    <a:pt x="4476" y="5332"/>
                    <a:pt x="4828" y="5332"/>
                    <a:pt x="5127" y="5332"/>
                  </a:cubicBezTo>
                  <a:cubicBezTo>
                    <a:pt x="5534" y="5332"/>
                    <a:pt x="5913" y="5305"/>
                    <a:pt x="6320" y="5305"/>
                  </a:cubicBezTo>
                  <a:cubicBezTo>
                    <a:pt x="7107" y="5278"/>
                    <a:pt x="7921" y="5223"/>
                    <a:pt x="8680" y="5223"/>
                  </a:cubicBezTo>
                  <a:cubicBezTo>
                    <a:pt x="9467" y="5196"/>
                    <a:pt x="10280" y="5196"/>
                    <a:pt x="11067" y="5169"/>
                  </a:cubicBezTo>
                  <a:lnTo>
                    <a:pt x="12287" y="5169"/>
                  </a:lnTo>
                  <a:cubicBezTo>
                    <a:pt x="12396" y="5169"/>
                    <a:pt x="12514" y="5172"/>
                    <a:pt x="12634" y="5172"/>
                  </a:cubicBezTo>
                  <a:cubicBezTo>
                    <a:pt x="12875" y="5172"/>
                    <a:pt x="13128" y="5160"/>
                    <a:pt x="13345" y="5088"/>
                  </a:cubicBezTo>
                  <a:close/>
                  <a:moveTo>
                    <a:pt x="14268" y="14825"/>
                  </a:moveTo>
                  <a:cubicBezTo>
                    <a:pt x="14512" y="14825"/>
                    <a:pt x="14729" y="14852"/>
                    <a:pt x="14946" y="14852"/>
                  </a:cubicBezTo>
                  <a:lnTo>
                    <a:pt x="15163" y="14852"/>
                  </a:lnTo>
                  <a:cubicBezTo>
                    <a:pt x="15000" y="15015"/>
                    <a:pt x="14783" y="15178"/>
                    <a:pt x="14593" y="15313"/>
                  </a:cubicBezTo>
                  <a:cubicBezTo>
                    <a:pt x="14376" y="15422"/>
                    <a:pt x="14159" y="15449"/>
                    <a:pt x="13915" y="15449"/>
                  </a:cubicBezTo>
                  <a:lnTo>
                    <a:pt x="10389" y="15449"/>
                  </a:lnTo>
                  <a:cubicBezTo>
                    <a:pt x="9765" y="15449"/>
                    <a:pt x="9168" y="15476"/>
                    <a:pt x="8544" y="15476"/>
                  </a:cubicBezTo>
                  <a:cubicBezTo>
                    <a:pt x="8357" y="15480"/>
                    <a:pt x="8169" y="15482"/>
                    <a:pt x="7981" y="15482"/>
                  </a:cubicBezTo>
                  <a:cubicBezTo>
                    <a:pt x="7247" y="15482"/>
                    <a:pt x="6512" y="15457"/>
                    <a:pt x="5769" y="15457"/>
                  </a:cubicBezTo>
                  <a:cubicBezTo>
                    <a:pt x="5439" y="15457"/>
                    <a:pt x="5108" y="15462"/>
                    <a:pt x="4774" y="15476"/>
                  </a:cubicBezTo>
                  <a:cubicBezTo>
                    <a:pt x="4267" y="15500"/>
                    <a:pt x="3781" y="15589"/>
                    <a:pt x="3279" y="15589"/>
                  </a:cubicBezTo>
                  <a:cubicBezTo>
                    <a:pt x="3217" y="15589"/>
                    <a:pt x="3155" y="15588"/>
                    <a:pt x="3092" y="15585"/>
                  </a:cubicBezTo>
                  <a:cubicBezTo>
                    <a:pt x="2821" y="15585"/>
                    <a:pt x="2658" y="15503"/>
                    <a:pt x="2442" y="15341"/>
                  </a:cubicBezTo>
                  <a:cubicBezTo>
                    <a:pt x="2279" y="15205"/>
                    <a:pt x="2116" y="14988"/>
                    <a:pt x="1953" y="14852"/>
                  </a:cubicBezTo>
                  <a:cubicBezTo>
                    <a:pt x="1953" y="14852"/>
                    <a:pt x="1899" y="14852"/>
                    <a:pt x="1899" y="14825"/>
                  </a:cubicBezTo>
                  <a:lnTo>
                    <a:pt x="1899" y="14825"/>
                  </a:lnTo>
                  <a:cubicBezTo>
                    <a:pt x="2017" y="14834"/>
                    <a:pt x="2137" y="14837"/>
                    <a:pt x="2258" y="14837"/>
                  </a:cubicBezTo>
                  <a:cubicBezTo>
                    <a:pt x="2499" y="14837"/>
                    <a:pt x="2740" y="14825"/>
                    <a:pt x="2957" y="14825"/>
                  </a:cubicBezTo>
                  <a:cubicBezTo>
                    <a:pt x="3391" y="14825"/>
                    <a:pt x="3879" y="14852"/>
                    <a:pt x="4313" y="14852"/>
                  </a:cubicBezTo>
                  <a:cubicBezTo>
                    <a:pt x="5262" y="14907"/>
                    <a:pt x="6185" y="14934"/>
                    <a:pt x="7134" y="14934"/>
                  </a:cubicBezTo>
                  <a:cubicBezTo>
                    <a:pt x="7336" y="14937"/>
                    <a:pt x="7539" y="14938"/>
                    <a:pt x="7741" y="14938"/>
                  </a:cubicBezTo>
                  <a:cubicBezTo>
                    <a:pt x="9389" y="14938"/>
                    <a:pt x="11055" y="14849"/>
                    <a:pt x="12721" y="14825"/>
                  </a:cubicBezTo>
                  <a:close/>
                  <a:moveTo>
                    <a:pt x="14593" y="3352"/>
                  </a:moveTo>
                  <a:lnTo>
                    <a:pt x="14593" y="3352"/>
                  </a:lnTo>
                  <a:cubicBezTo>
                    <a:pt x="14729" y="3379"/>
                    <a:pt x="14837" y="3379"/>
                    <a:pt x="14973" y="3379"/>
                  </a:cubicBezTo>
                  <a:lnTo>
                    <a:pt x="17875" y="3379"/>
                  </a:lnTo>
                  <a:cubicBezTo>
                    <a:pt x="17956" y="3379"/>
                    <a:pt x="18058" y="3372"/>
                    <a:pt x="18156" y="3372"/>
                  </a:cubicBezTo>
                  <a:cubicBezTo>
                    <a:pt x="18255" y="3372"/>
                    <a:pt x="18350" y="3379"/>
                    <a:pt x="18417" y="3406"/>
                  </a:cubicBezTo>
                  <a:cubicBezTo>
                    <a:pt x="18634" y="3515"/>
                    <a:pt x="18580" y="3949"/>
                    <a:pt x="18580" y="4166"/>
                  </a:cubicBezTo>
                  <a:cubicBezTo>
                    <a:pt x="18580" y="4600"/>
                    <a:pt x="18662" y="5006"/>
                    <a:pt x="18689" y="5440"/>
                  </a:cubicBezTo>
                  <a:cubicBezTo>
                    <a:pt x="18716" y="5956"/>
                    <a:pt x="18689" y="6471"/>
                    <a:pt x="18689" y="6959"/>
                  </a:cubicBezTo>
                  <a:cubicBezTo>
                    <a:pt x="18689" y="7475"/>
                    <a:pt x="18662" y="7990"/>
                    <a:pt x="18689" y="8505"/>
                  </a:cubicBezTo>
                  <a:cubicBezTo>
                    <a:pt x="18716" y="8994"/>
                    <a:pt x="18689" y="9509"/>
                    <a:pt x="18689" y="10024"/>
                  </a:cubicBezTo>
                  <a:cubicBezTo>
                    <a:pt x="18662" y="10594"/>
                    <a:pt x="18662" y="11163"/>
                    <a:pt x="18662" y="11787"/>
                  </a:cubicBezTo>
                  <a:cubicBezTo>
                    <a:pt x="18662" y="12113"/>
                    <a:pt x="18634" y="12465"/>
                    <a:pt x="18634" y="12791"/>
                  </a:cubicBezTo>
                  <a:cubicBezTo>
                    <a:pt x="18634" y="13144"/>
                    <a:pt x="18662" y="13523"/>
                    <a:pt x="18662" y="13849"/>
                  </a:cubicBezTo>
                  <a:cubicBezTo>
                    <a:pt x="18689" y="14798"/>
                    <a:pt x="18662" y="15775"/>
                    <a:pt x="18716" y="16724"/>
                  </a:cubicBezTo>
                  <a:cubicBezTo>
                    <a:pt x="18662" y="17185"/>
                    <a:pt x="18716" y="17673"/>
                    <a:pt x="18689" y="18189"/>
                  </a:cubicBezTo>
                  <a:cubicBezTo>
                    <a:pt x="18689" y="18324"/>
                    <a:pt x="18689" y="18568"/>
                    <a:pt x="18580" y="18677"/>
                  </a:cubicBezTo>
                  <a:cubicBezTo>
                    <a:pt x="18493" y="18800"/>
                    <a:pt x="18348" y="18832"/>
                    <a:pt x="18206" y="18832"/>
                  </a:cubicBezTo>
                  <a:cubicBezTo>
                    <a:pt x="18128" y="18832"/>
                    <a:pt x="18051" y="18822"/>
                    <a:pt x="17983" y="18812"/>
                  </a:cubicBezTo>
                  <a:cubicBezTo>
                    <a:pt x="17821" y="18758"/>
                    <a:pt x="17685" y="18704"/>
                    <a:pt x="17604" y="18568"/>
                  </a:cubicBezTo>
                  <a:cubicBezTo>
                    <a:pt x="17550" y="18433"/>
                    <a:pt x="17550" y="18216"/>
                    <a:pt x="17550" y="18080"/>
                  </a:cubicBezTo>
                  <a:cubicBezTo>
                    <a:pt x="17495" y="17049"/>
                    <a:pt x="17604" y="15992"/>
                    <a:pt x="17604" y="14934"/>
                  </a:cubicBezTo>
                  <a:cubicBezTo>
                    <a:pt x="17604" y="14364"/>
                    <a:pt x="17604" y="13822"/>
                    <a:pt x="17577" y="13252"/>
                  </a:cubicBezTo>
                  <a:cubicBezTo>
                    <a:pt x="17577" y="12710"/>
                    <a:pt x="17495" y="12167"/>
                    <a:pt x="17550" y="11652"/>
                  </a:cubicBezTo>
                  <a:cubicBezTo>
                    <a:pt x="17577" y="10865"/>
                    <a:pt x="17495" y="10133"/>
                    <a:pt x="17495" y="9346"/>
                  </a:cubicBezTo>
                  <a:cubicBezTo>
                    <a:pt x="17495" y="8587"/>
                    <a:pt x="17495" y="7882"/>
                    <a:pt x="17577" y="7149"/>
                  </a:cubicBezTo>
                  <a:cubicBezTo>
                    <a:pt x="17604" y="6878"/>
                    <a:pt x="17631" y="6552"/>
                    <a:pt x="17495" y="6281"/>
                  </a:cubicBezTo>
                  <a:cubicBezTo>
                    <a:pt x="17360" y="6064"/>
                    <a:pt x="17143" y="6064"/>
                    <a:pt x="16899" y="5983"/>
                  </a:cubicBezTo>
                  <a:cubicBezTo>
                    <a:pt x="16546" y="5929"/>
                    <a:pt x="16410" y="5576"/>
                    <a:pt x="16465" y="5278"/>
                  </a:cubicBezTo>
                  <a:cubicBezTo>
                    <a:pt x="16492" y="5142"/>
                    <a:pt x="16519" y="4979"/>
                    <a:pt x="16600" y="4844"/>
                  </a:cubicBezTo>
                  <a:cubicBezTo>
                    <a:pt x="16627" y="4762"/>
                    <a:pt x="16682" y="4627"/>
                    <a:pt x="16763" y="4600"/>
                  </a:cubicBezTo>
                  <a:cubicBezTo>
                    <a:pt x="16926" y="4600"/>
                    <a:pt x="17143" y="4627"/>
                    <a:pt x="17278" y="4762"/>
                  </a:cubicBezTo>
                  <a:cubicBezTo>
                    <a:pt x="17333" y="4844"/>
                    <a:pt x="17360" y="4979"/>
                    <a:pt x="17360" y="5061"/>
                  </a:cubicBezTo>
                  <a:cubicBezTo>
                    <a:pt x="17333" y="5250"/>
                    <a:pt x="17170" y="5196"/>
                    <a:pt x="17034" y="5278"/>
                  </a:cubicBezTo>
                  <a:cubicBezTo>
                    <a:pt x="16899" y="5332"/>
                    <a:pt x="16926" y="5549"/>
                    <a:pt x="17034" y="5576"/>
                  </a:cubicBezTo>
                  <a:cubicBezTo>
                    <a:pt x="17105" y="5622"/>
                    <a:pt x="17178" y="5642"/>
                    <a:pt x="17248" y="5642"/>
                  </a:cubicBezTo>
                  <a:cubicBezTo>
                    <a:pt x="17552" y="5642"/>
                    <a:pt x="17821" y="5266"/>
                    <a:pt x="17821" y="4979"/>
                  </a:cubicBezTo>
                  <a:cubicBezTo>
                    <a:pt x="17821" y="4572"/>
                    <a:pt x="17550" y="4328"/>
                    <a:pt x="17170" y="4220"/>
                  </a:cubicBezTo>
                  <a:cubicBezTo>
                    <a:pt x="16993" y="4166"/>
                    <a:pt x="16824" y="4152"/>
                    <a:pt x="16654" y="4152"/>
                  </a:cubicBezTo>
                  <a:cubicBezTo>
                    <a:pt x="16485" y="4152"/>
                    <a:pt x="16315" y="4166"/>
                    <a:pt x="16139" y="4166"/>
                  </a:cubicBezTo>
                  <a:lnTo>
                    <a:pt x="15298" y="4166"/>
                  </a:lnTo>
                  <a:cubicBezTo>
                    <a:pt x="15163" y="4166"/>
                    <a:pt x="15000" y="4111"/>
                    <a:pt x="14864" y="4111"/>
                  </a:cubicBezTo>
                  <a:cubicBezTo>
                    <a:pt x="14802" y="4111"/>
                    <a:pt x="14731" y="4147"/>
                    <a:pt x="14682" y="4147"/>
                  </a:cubicBezTo>
                  <a:cubicBezTo>
                    <a:pt x="14645" y="4147"/>
                    <a:pt x="14620" y="4127"/>
                    <a:pt x="14620" y="4057"/>
                  </a:cubicBezTo>
                  <a:cubicBezTo>
                    <a:pt x="14620" y="3840"/>
                    <a:pt x="14620" y="3569"/>
                    <a:pt x="14593" y="3352"/>
                  </a:cubicBezTo>
                  <a:close/>
                  <a:moveTo>
                    <a:pt x="1343" y="1"/>
                  </a:moveTo>
                  <a:cubicBezTo>
                    <a:pt x="902" y="1"/>
                    <a:pt x="477" y="214"/>
                    <a:pt x="326" y="667"/>
                  </a:cubicBezTo>
                  <a:cubicBezTo>
                    <a:pt x="190" y="1046"/>
                    <a:pt x="272" y="1453"/>
                    <a:pt x="624" y="1643"/>
                  </a:cubicBezTo>
                  <a:cubicBezTo>
                    <a:pt x="651" y="1670"/>
                    <a:pt x="678" y="1670"/>
                    <a:pt x="733" y="1670"/>
                  </a:cubicBezTo>
                  <a:cubicBezTo>
                    <a:pt x="489" y="1860"/>
                    <a:pt x="326" y="2131"/>
                    <a:pt x="217" y="2403"/>
                  </a:cubicBezTo>
                  <a:cubicBezTo>
                    <a:pt x="0" y="2836"/>
                    <a:pt x="0" y="3406"/>
                    <a:pt x="190" y="3894"/>
                  </a:cubicBezTo>
                  <a:cubicBezTo>
                    <a:pt x="380" y="4383"/>
                    <a:pt x="814" y="4600"/>
                    <a:pt x="1329" y="4654"/>
                  </a:cubicBezTo>
                  <a:cubicBezTo>
                    <a:pt x="1601" y="4708"/>
                    <a:pt x="1899" y="4735"/>
                    <a:pt x="2170" y="4735"/>
                  </a:cubicBezTo>
                  <a:cubicBezTo>
                    <a:pt x="2306" y="4749"/>
                    <a:pt x="2462" y="4762"/>
                    <a:pt x="2618" y="4762"/>
                  </a:cubicBezTo>
                  <a:cubicBezTo>
                    <a:pt x="2774" y="4762"/>
                    <a:pt x="2930" y="4749"/>
                    <a:pt x="3065" y="4708"/>
                  </a:cubicBezTo>
                  <a:lnTo>
                    <a:pt x="3065" y="5034"/>
                  </a:lnTo>
                  <a:cubicBezTo>
                    <a:pt x="2957" y="5020"/>
                    <a:pt x="2848" y="5013"/>
                    <a:pt x="2740" y="5013"/>
                  </a:cubicBezTo>
                  <a:cubicBezTo>
                    <a:pt x="2631" y="5013"/>
                    <a:pt x="2523" y="5020"/>
                    <a:pt x="2414" y="5034"/>
                  </a:cubicBezTo>
                  <a:cubicBezTo>
                    <a:pt x="2170" y="5061"/>
                    <a:pt x="1953" y="5061"/>
                    <a:pt x="1736" y="5142"/>
                  </a:cubicBezTo>
                  <a:cubicBezTo>
                    <a:pt x="1492" y="5196"/>
                    <a:pt x="1411" y="5386"/>
                    <a:pt x="1357" y="5603"/>
                  </a:cubicBezTo>
                  <a:cubicBezTo>
                    <a:pt x="1329" y="5874"/>
                    <a:pt x="1329" y="6146"/>
                    <a:pt x="1302" y="6417"/>
                  </a:cubicBezTo>
                  <a:cubicBezTo>
                    <a:pt x="1194" y="7827"/>
                    <a:pt x="1221" y="9211"/>
                    <a:pt x="1275" y="10594"/>
                  </a:cubicBezTo>
                  <a:cubicBezTo>
                    <a:pt x="1275" y="11272"/>
                    <a:pt x="1329" y="11950"/>
                    <a:pt x="1329" y="12655"/>
                  </a:cubicBezTo>
                  <a:lnTo>
                    <a:pt x="1329" y="13686"/>
                  </a:lnTo>
                  <a:cubicBezTo>
                    <a:pt x="1329" y="13957"/>
                    <a:pt x="1302" y="14228"/>
                    <a:pt x="1302" y="14527"/>
                  </a:cubicBezTo>
                  <a:cubicBezTo>
                    <a:pt x="1302" y="14771"/>
                    <a:pt x="1357" y="15015"/>
                    <a:pt x="1546" y="15205"/>
                  </a:cubicBezTo>
                  <a:cubicBezTo>
                    <a:pt x="1709" y="15368"/>
                    <a:pt x="1899" y="15558"/>
                    <a:pt x="2089" y="15720"/>
                  </a:cubicBezTo>
                  <a:cubicBezTo>
                    <a:pt x="2279" y="15883"/>
                    <a:pt x="2496" y="16046"/>
                    <a:pt x="2713" y="16127"/>
                  </a:cubicBezTo>
                  <a:cubicBezTo>
                    <a:pt x="2872" y="16159"/>
                    <a:pt x="3058" y="16172"/>
                    <a:pt x="3240" y="16172"/>
                  </a:cubicBezTo>
                  <a:cubicBezTo>
                    <a:pt x="3369" y="16172"/>
                    <a:pt x="3495" y="16165"/>
                    <a:pt x="3608" y="16154"/>
                  </a:cubicBezTo>
                  <a:cubicBezTo>
                    <a:pt x="4259" y="16127"/>
                    <a:pt x="4883" y="16046"/>
                    <a:pt x="5561" y="16019"/>
                  </a:cubicBezTo>
                  <a:cubicBezTo>
                    <a:pt x="6239" y="16019"/>
                    <a:pt x="6917" y="16019"/>
                    <a:pt x="7595" y="16046"/>
                  </a:cubicBezTo>
                  <a:cubicBezTo>
                    <a:pt x="7821" y="16064"/>
                    <a:pt x="8053" y="16070"/>
                    <a:pt x="8287" y="16070"/>
                  </a:cubicBezTo>
                  <a:cubicBezTo>
                    <a:pt x="8755" y="16070"/>
                    <a:pt x="9232" y="16046"/>
                    <a:pt x="9684" y="16046"/>
                  </a:cubicBezTo>
                  <a:lnTo>
                    <a:pt x="11745" y="16046"/>
                  </a:lnTo>
                  <a:cubicBezTo>
                    <a:pt x="12179" y="16046"/>
                    <a:pt x="12589" y="16034"/>
                    <a:pt x="12999" y="16034"/>
                  </a:cubicBezTo>
                  <a:cubicBezTo>
                    <a:pt x="13204" y="16034"/>
                    <a:pt x="13409" y="16037"/>
                    <a:pt x="13617" y="16046"/>
                  </a:cubicBezTo>
                  <a:cubicBezTo>
                    <a:pt x="14159" y="16046"/>
                    <a:pt x="14647" y="16019"/>
                    <a:pt x="15108" y="15693"/>
                  </a:cubicBezTo>
                  <a:cubicBezTo>
                    <a:pt x="15298" y="15503"/>
                    <a:pt x="15542" y="15341"/>
                    <a:pt x="15678" y="15096"/>
                  </a:cubicBezTo>
                  <a:cubicBezTo>
                    <a:pt x="15814" y="14879"/>
                    <a:pt x="15786" y="14554"/>
                    <a:pt x="15786" y="14337"/>
                  </a:cubicBezTo>
                  <a:cubicBezTo>
                    <a:pt x="15786" y="13659"/>
                    <a:pt x="15732" y="12981"/>
                    <a:pt x="15786" y="12303"/>
                  </a:cubicBezTo>
                  <a:cubicBezTo>
                    <a:pt x="15814" y="10892"/>
                    <a:pt x="15705" y="9509"/>
                    <a:pt x="15678" y="8098"/>
                  </a:cubicBezTo>
                  <a:cubicBezTo>
                    <a:pt x="15651" y="7420"/>
                    <a:pt x="15651" y="6742"/>
                    <a:pt x="15651" y="6064"/>
                  </a:cubicBezTo>
                  <a:cubicBezTo>
                    <a:pt x="15651" y="5657"/>
                    <a:pt x="15786" y="5061"/>
                    <a:pt x="15244" y="4979"/>
                  </a:cubicBezTo>
                  <a:cubicBezTo>
                    <a:pt x="15027" y="4925"/>
                    <a:pt x="14837" y="4925"/>
                    <a:pt x="14620" y="4925"/>
                  </a:cubicBezTo>
                  <a:lnTo>
                    <a:pt x="14620" y="4654"/>
                  </a:lnTo>
                  <a:cubicBezTo>
                    <a:pt x="14729" y="4654"/>
                    <a:pt x="14837" y="4627"/>
                    <a:pt x="14918" y="4627"/>
                  </a:cubicBezTo>
                  <a:cubicBezTo>
                    <a:pt x="15135" y="4627"/>
                    <a:pt x="15325" y="4654"/>
                    <a:pt x="15569" y="4654"/>
                  </a:cubicBezTo>
                  <a:lnTo>
                    <a:pt x="16329" y="4654"/>
                  </a:lnTo>
                  <a:cubicBezTo>
                    <a:pt x="16139" y="4898"/>
                    <a:pt x="16085" y="5169"/>
                    <a:pt x="16058" y="5440"/>
                  </a:cubicBezTo>
                  <a:cubicBezTo>
                    <a:pt x="16058" y="5739"/>
                    <a:pt x="16139" y="6064"/>
                    <a:pt x="16383" y="6254"/>
                  </a:cubicBezTo>
                  <a:cubicBezTo>
                    <a:pt x="16492" y="6363"/>
                    <a:pt x="16600" y="6417"/>
                    <a:pt x="16736" y="6471"/>
                  </a:cubicBezTo>
                  <a:cubicBezTo>
                    <a:pt x="16817" y="6498"/>
                    <a:pt x="17007" y="6498"/>
                    <a:pt x="17088" y="6552"/>
                  </a:cubicBezTo>
                  <a:cubicBezTo>
                    <a:pt x="17197" y="6634"/>
                    <a:pt x="17170" y="6824"/>
                    <a:pt x="17170" y="6959"/>
                  </a:cubicBezTo>
                  <a:cubicBezTo>
                    <a:pt x="17170" y="7149"/>
                    <a:pt x="17143" y="7285"/>
                    <a:pt x="17143" y="7448"/>
                  </a:cubicBezTo>
                  <a:cubicBezTo>
                    <a:pt x="17088" y="7854"/>
                    <a:pt x="17088" y="8261"/>
                    <a:pt x="17061" y="8668"/>
                  </a:cubicBezTo>
                  <a:cubicBezTo>
                    <a:pt x="17034" y="9482"/>
                    <a:pt x="17088" y="10296"/>
                    <a:pt x="17088" y="11109"/>
                  </a:cubicBezTo>
                  <a:cubicBezTo>
                    <a:pt x="17088" y="11842"/>
                    <a:pt x="17061" y="12628"/>
                    <a:pt x="17088" y="13388"/>
                  </a:cubicBezTo>
                  <a:cubicBezTo>
                    <a:pt x="17143" y="14147"/>
                    <a:pt x="17143" y="14934"/>
                    <a:pt x="17143" y="15720"/>
                  </a:cubicBezTo>
                  <a:cubicBezTo>
                    <a:pt x="17143" y="16127"/>
                    <a:pt x="17088" y="16534"/>
                    <a:pt x="17088" y="16914"/>
                  </a:cubicBezTo>
                  <a:cubicBezTo>
                    <a:pt x="17061" y="17402"/>
                    <a:pt x="17034" y="17944"/>
                    <a:pt x="17088" y="18460"/>
                  </a:cubicBezTo>
                  <a:cubicBezTo>
                    <a:pt x="17143" y="18867"/>
                    <a:pt x="17360" y="19165"/>
                    <a:pt x="17766" y="19301"/>
                  </a:cubicBezTo>
                  <a:cubicBezTo>
                    <a:pt x="17923" y="19347"/>
                    <a:pt x="18089" y="19374"/>
                    <a:pt x="18251" y="19374"/>
                  </a:cubicBezTo>
                  <a:cubicBezTo>
                    <a:pt x="18565" y="19374"/>
                    <a:pt x="18862" y="19271"/>
                    <a:pt x="19041" y="19002"/>
                  </a:cubicBezTo>
                  <a:cubicBezTo>
                    <a:pt x="19231" y="18568"/>
                    <a:pt x="19204" y="17999"/>
                    <a:pt x="19177" y="17619"/>
                  </a:cubicBezTo>
                  <a:cubicBezTo>
                    <a:pt x="19123" y="17049"/>
                    <a:pt x="19068" y="16453"/>
                    <a:pt x="19068" y="15883"/>
                  </a:cubicBezTo>
                  <a:cubicBezTo>
                    <a:pt x="19068" y="15205"/>
                    <a:pt x="19068" y="14527"/>
                    <a:pt x="19041" y="13849"/>
                  </a:cubicBezTo>
                  <a:cubicBezTo>
                    <a:pt x="19041" y="13523"/>
                    <a:pt x="18987" y="13171"/>
                    <a:pt x="18987" y="12845"/>
                  </a:cubicBezTo>
                  <a:lnTo>
                    <a:pt x="18987" y="12655"/>
                  </a:lnTo>
                  <a:cubicBezTo>
                    <a:pt x="18987" y="11814"/>
                    <a:pt x="19041" y="10946"/>
                    <a:pt x="19068" y="10079"/>
                  </a:cubicBezTo>
                  <a:cubicBezTo>
                    <a:pt x="19096" y="9536"/>
                    <a:pt x="19096" y="8994"/>
                    <a:pt x="19068" y="8451"/>
                  </a:cubicBezTo>
                  <a:cubicBezTo>
                    <a:pt x="19041" y="7909"/>
                    <a:pt x="19068" y="7420"/>
                    <a:pt x="19068" y="6878"/>
                  </a:cubicBezTo>
                  <a:cubicBezTo>
                    <a:pt x="19068" y="6335"/>
                    <a:pt x="19096" y="5793"/>
                    <a:pt x="19068" y="5250"/>
                  </a:cubicBezTo>
                  <a:cubicBezTo>
                    <a:pt x="19041" y="4789"/>
                    <a:pt x="18987" y="4383"/>
                    <a:pt x="18987" y="3976"/>
                  </a:cubicBezTo>
                  <a:cubicBezTo>
                    <a:pt x="18987" y="3677"/>
                    <a:pt x="18960" y="3352"/>
                    <a:pt x="18716" y="3135"/>
                  </a:cubicBezTo>
                  <a:cubicBezTo>
                    <a:pt x="18553" y="2988"/>
                    <a:pt x="18332" y="2959"/>
                    <a:pt x="18110" y="2959"/>
                  </a:cubicBezTo>
                  <a:cubicBezTo>
                    <a:pt x="17963" y="2959"/>
                    <a:pt x="17815" y="2972"/>
                    <a:pt x="17685" y="2972"/>
                  </a:cubicBezTo>
                  <a:cubicBezTo>
                    <a:pt x="17061" y="2972"/>
                    <a:pt x="16492" y="2999"/>
                    <a:pt x="15868" y="2999"/>
                  </a:cubicBezTo>
                  <a:lnTo>
                    <a:pt x="14973" y="2999"/>
                  </a:lnTo>
                  <a:cubicBezTo>
                    <a:pt x="14846" y="2999"/>
                    <a:pt x="14732" y="2987"/>
                    <a:pt x="14621" y="2987"/>
                  </a:cubicBezTo>
                  <a:cubicBezTo>
                    <a:pt x="14566" y="2987"/>
                    <a:pt x="14512" y="2990"/>
                    <a:pt x="14457" y="2999"/>
                  </a:cubicBezTo>
                  <a:cubicBezTo>
                    <a:pt x="14354" y="2813"/>
                    <a:pt x="14156" y="2690"/>
                    <a:pt x="13960" y="2690"/>
                  </a:cubicBezTo>
                  <a:cubicBezTo>
                    <a:pt x="13899" y="2690"/>
                    <a:pt x="13837" y="2702"/>
                    <a:pt x="13779" y="2728"/>
                  </a:cubicBezTo>
                  <a:cubicBezTo>
                    <a:pt x="13617" y="2809"/>
                    <a:pt x="13508" y="2972"/>
                    <a:pt x="13427" y="3135"/>
                  </a:cubicBezTo>
                  <a:cubicBezTo>
                    <a:pt x="13336" y="3117"/>
                    <a:pt x="13243" y="3111"/>
                    <a:pt x="13148" y="3111"/>
                  </a:cubicBezTo>
                  <a:cubicBezTo>
                    <a:pt x="12960" y="3111"/>
                    <a:pt x="12767" y="3135"/>
                    <a:pt x="12586" y="3135"/>
                  </a:cubicBezTo>
                  <a:cubicBezTo>
                    <a:pt x="12179" y="3135"/>
                    <a:pt x="11799" y="3108"/>
                    <a:pt x="11392" y="3108"/>
                  </a:cubicBezTo>
                  <a:cubicBezTo>
                    <a:pt x="10579" y="3081"/>
                    <a:pt x="9765" y="3026"/>
                    <a:pt x="8951" y="3026"/>
                  </a:cubicBezTo>
                  <a:lnTo>
                    <a:pt x="6564" y="3026"/>
                  </a:lnTo>
                  <a:cubicBezTo>
                    <a:pt x="5778" y="3026"/>
                    <a:pt x="4964" y="3026"/>
                    <a:pt x="4150" y="3108"/>
                  </a:cubicBezTo>
                  <a:cubicBezTo>
                    <a:pt x="4150" y="3081"/>
                    <a:pt x="4123" y="3026"/>
                    <a:pt x="4123" y="3026"/>
                  </a:cubicBezTo>
                  <a:cubicBezTo>
                    <a:pt x="4015" y="2853"/>
                    <a:pt x="3785" y="2697"/>
                    <a:pt x="3558" y="2697"/>
                  </a:cubicBezTo>
                  <a:cubicBezTo>
                    <a:pt x="3502" y="2697"/>
                    <a:pt x="3445" y="2706"/>
                    <a:pt x="3391" y="2728"/>
                  </a:cubicBezTo>
                  <a:cubicBezTo>
                    <a:pt x="3201" y="2836"/>
                    <a:pt x="3092" y="3026"/>
                    <a:pt x="3065" y="3270"/>
                  </a:cubicBezTo>
                  <a:cubicBezTo>
                    <a:pt x="2930" y="3270"/>
                    <a:pt x="2794" y="3298"/>
                    <a:pt x="2658" y="3298"/>
                  </a:cubicBezTo>
                  <a:cubicBezTo>
                    <a:pt x="2480" y="3337"/>
                    <a:pt x="2301" y="3362"/>
                    <a:pt x="2133" y="3362"/>
                  </a:cubicBezTo>
                  <a:cubicBezTo>
                    <a:pt x="2072" y="3362"/>
                    <a:pt x="2011" y="3359"/>
                    <a:pt x="1953" y="3352"/>
                  </a:cubicBezTo>
                  <a:cubicBezTo>
                    <a:pt x="1818" y="3298"/>
                    <a:pt x="1628" y="3270"/>
                    <a:pt x="1546" y="3135"/>
                  </a:cubicBezTo>
                  <a:cubicBezTo>
                    <a:pt x="1438" y="2999"/>
                    <a:pt x="1492" y="2809"/>
                    <a:pt x="1628" y="2701"/>
                  </a:cubicBezTo>
                  <a:cubicBezTo>
                    <a:pt x="1872" y="2457"/>
                    <a:pt x="2225" y="2430"/>
                    <a:pt x="2496" y="2267"/>
                  </a:cubicBezTo>
                  <a:cubicBezTo>
                    <a:pt x="2767" y="2050"/>
                    <a:pt x="2930" y="1670"/>
                    <a:pt x="2930" y="1345"/>
                  </a:cubicBezTo>
                  <a:cubicBezTo>
                    <a:pt x="2903" y="667"/>
                    <a:pt x="2279" y="178"/>
                    <a:pt x="1682" y="43"/>
                  </a:cubicBezTo>
                  <a:cubicBezTo>
                    <a:pt x="1571" y="15"/>
                    <a:pt x="1456" y="1"/>
                    <a:pt x="1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99;p75">
              <a:extLst>
                <a:ext uri="{FF2B5EF4-FFF2-40B4-BE49-F238E27FC236}">
                  <a16:creationId xmlns:a16="http://schemas.microsoft.com/office/drawing/2014/main" id="{EFE2F1C5-9BD0-60C6-83BB-B36FF98E5B0E}"/>
                </a:ext>
              </a:extLst>
            </p:cNvPr>
            <p:cNvSpPr/>
            <p:nvPr/>
          </p:nvSpPr>
          <p:spPr>
            <a:xfrm>
              <a:off x="1092125" y="2058563"/>
              <a:ext cx="142425" cy="177550"/>
            </a:xfrm>
            <a:custGeom>
              <a:avLst/>
              <a:gdLst/>
              <a:ahLst/>
              <a:cxnLst/>
              <a:rect l="l" t="t" r="r" b="b"/>
              <a:pathLst>
                <a:path w="5697" h="7102" extrusionOk="0">
                  <a:moveTo>
                    <a:pt x="4491" y="353"/>
                  </a:moveTo>
                  <a:cubicBezTo>
                    <a:pt x="4696" y="353"/>
                    <a:pt x="4907" y="535"/>
                    <a:pt x="4856" y="789"/>
                  </a:cubicBezTo>
                  <a:cubicBezTo>
                    <a:pt x="4812" y="878"/>
                    <a:pt x="4876" y="966"/>
                    <a:pt x="4960" y="966"/>
                  </a:cubicBezTo>
                  <a:cubicBezTo>
                    <a:pt x="4979" y="966"/>
                    <a:pt x="4999" y="962"/>
                    <a:pt x="5019" y="952"/>
                  </a:cubicBezTo>
                  <a:cubicBezTo>
                    <a:pt x="5066" y="933"/>
                    <a:pt x="5120" y="921"/>
                    <a:pt x="5170" y="921"/>
                  </a:cubicBezTo>
                  <a:cubicBezTo>
                    <a:pt x="5264" y="921"/>
                    <a:pt x="5344" y="964"/>
                    <a:pt x="5344" y="1088"/>
                  </a:cubicBezTo>
                  <a:cubicBezTo>
                    <a:pt x="5398" y="1305"/>
                    <a:pt x="5209" y="1359"/>
                    <a:pt x="5073" y="1494"/>
                  </a:cubicBezTo>
                  <a:cubicBezTo>
                    <a:pt x="5073" y="1494"/>
                    <a:pt x="5046" y="1549"/>
                    <a:pt x="5046" y="1576"/>
                  </a:cubicBezTo>
                  <a:cubicBezTo>
                    <a:pt x="4639" y="1494"/>
                    <a:pt x="4232" y="1467"/>
                    <a:pt x="3852" y="1440"/>
                  </a:cubicBezTo>
                  <a:cubicBezTo>
                    <a:pt x="3527" y="1413"/>
                    <a:pt x="3147" y="1359"/>
                    <a:pt x="2822" y="1332"/>
                  </a:cubicBezTo>
                  <a:cubicBezTo>
                    <a:pt x="2767" y="1088"/>
                    <a:pt x="2903" y="871"/>
                    <a:pt x="3039" y="735"/>
                  </a:cubicBezTo>
                  <a:cubicBezTo>
                    <a:pt x="3143" y="619"/>
                    <a:pt x="3252" y="568"/>
                    <a:pt x="3355" y="568"/>
                  </a:cubicBezTo>
                  <a:cubicBezTo>
                    <a:pt x="3494" y="568"/>
                    <a:pt x="3623" y="661"/>
                    <a:pt x="3717" y="816"/>
                  </a:cubicBezTo>
                  <a:cubicBezTo>
                    <a:pt x="3752" y="864"/>
                    <a:pt x="3804" y="885"/>
                    <a:pt x="3852" y="885"/>
                  </a:cubicBezTo>
                  <a:cubicBezTo>
                    <a:pt x="3915" y="885"/>
                    <a:pt x="3973" y="850"/>
                    <a:pt x="3988" y="789"/>
                  </a:cubicBezTo>
                  <a:cubicBezTo>
                    <a:pt x="4069" y="599"/>
                    <a:pt x="4205" y="382"/>
                    <a:pt x="4449" y="355"/>
                  </a:cubicBezTo>
                  <a:cubicBezTo>
                    <a:pt x="4463" y="353"/>
                    <a:pt x="4477" y="353"/>
                    <a:pt x="4491" y="353"/>
                  </a:cubicBezTo>
                  <a:close/>
                  <a:moveTo>
                    <a:pt x="1542" y="3276"/>
                  </a:moveTo>
                  <a:cubicBezTo>
                    <a:pt x="1604" y="3276"/>
                    <a:pt x="1682" y="3312"/>
                    <a:pt x="1737" y="3312"/>
                  </a:cubicBezTo>
                  <a:cubicBezTo>
                    <a:pt x="1791" y="3339"/>
                    <a:pt x="1818" y="3339"/>
                    <a:pt x="1899" y="3339"/>
                  </a:cubicBezTo>
                  <a:cubicBezTo>
                    <a:pt x="1872" y="3474"/>
                    <a:pt x="1818" y="3637"/>
                    <a:pt x="1791" y="3773"/>
                  </a:cubicBezTo>
                  <a:lnTo>
                    <a:pt x="1682" y="4180"/>
                  </a:lnTo>
                  <a:lnTo>
                    <a:pt x="1628" y="4180"/>
                  </a:lnTo>
                  <a:cubicBezTo>
                    <a:pt x="1520" y="4153"/>
                    <a:pt x="1384" y="4153"/>
                    <a:pt x="1330" y="4044"/>
                  </a:cubicBezTo>
                  <a:cubicBezTo>
                    <a:pt x="1248" y="3908"/>
                    <a:pt x="1330" y="3719"/>
                    <a:pt x="1357" y="3583"/>
                  </a:cubicBezTo>
                  <a:cubicBezTo>
                    <a:pt x="1384" y="3502"/>
                    <a:pt x="1384" y="3366"/>
                    <a:pt x="1465" y="3312"/>
                  </a:cubicBezTo>
                  <a:cubicBezTo>
                    <a:pt x="1484" y="3285"/>
                    <a:pt x="1511" y="3276"/>
                    <a:pt x="1542" y="3276"/>
                  </a:cubicBezTo>
                  <a:close/>
                  <a:moveTo>
                    <a:pt x="1536" y="2237"/>
                  </a:moveTo>
                  <a:cubicBezTo>
                    <a:pt x="1733" y="2237"/>
                    <a:pt x="1945" y="2281"/>
                    <a:pt x="2144" y="2281"/>
                  </a:cubicBezTo>
                  <a:lnTo>
                    <a:pt x="2144" y="2308"/>
                  </a:lnTo>
                  <a:cubicBezTo>
                    <a:pt x="2089" y="2389"/>
                    <a:pt x="2089" y="2444"/>
                    <a:pt x="2062" y="2525"/>
                  </a:cubicBezTo>
                  <a:cubicBezTo>
                    <a:pt x="2035" y="2688"/>
                    <a:pt x="2008" y="2823"/>
                    <a:pt x="1954" y="2986"/>
                  </a:cubicBezTo>
                  <a:cubicBezTo>
                    <a:pt x="1899" y="2986"/>
                    <a:pt x="1791" y="2959"/>
                    <a:pt x="1737" y="2959"/>
                  </a:cubicBezTo>
                  <a:cubicBezTo>
                    <a:pt x="1682" y="2946"/>
                    <a:pt x="1621" y="2939"/>
                    <a:pt x="1560" y="2939"/>
                  </a:cubicBezTo>
                  <a:cubicBezTo>
                    <a:pt x="1499" y="2939"/>
                    <a:pt x="1438" y="2946"/>
                    <a:pt x="1384" y="2959"/>
                  </a:cubicBezTo>
                  <a:cubicBezTo>
                    <a:pt x="1140" y="3068"/>
                    <a:pt x="1086" y="3339"/>
                    <a:pt x="1059" y="3529"/>
                  </a:cubicBezTo>
                  <a:cubicBezTo>
                    <a:pt x="1004" y="3746"/>
                    <a:pt x="977" y="4017"/>
                    <a:pt x="1086" y="4207"/>
                  </a:cubicBezTo>
                  <a:cubicBezTo>
                    <a:pt x="1140" y="4342"/>
                    <a:pt x="1248" y="4397"/>
                    <a:pt x="1357" y="4397"/>
                  </a:cubicBezTo>
                  <a:cubicBezTo>
                    <a:pt x="1411" y="4424"/>
                    <a:pt x="1520" y="4424"/>
                    <a:pt x="1628" y="4424"/>
                  </a:cubicBezTo>
                  <a:cubicBezTo>
                    <a:pt x="1601" y="4532"/>
                    <a:pt x="1601" y="4614"/>
                    <a:pt x="1547" y="4695"/>
                  </a:cubicBezTo>
                  <a:cubicBezTo>
                    <a:pt x="1465" y="4695"/>
                    <a:pt x="1377" y="4702"/>
                    <a:pt x="1286" y="4702"/>
                  </a:cubicBezTo>
                  <a:cubicBezTo>
                    <a:pt x="1194" y="4702"/>
                    <a:pt x="1099" y="4695"/>
                    <a:pt x="1004" y="4668"/>
                  </a:cubicBezTo>
                  <a:cubicBezTo>
                    <a:pt x="814" y="4587"/>
                    <a:pt x="598" y="4478"/>
                    <a:pt x="543" y="4288"/>
                  </a:cubicBezTo>
                  <a:cubicBezTo>
                    <a:pt x="408" y="3990"/>
                    <a:pt x="570" y="3610"/>
                    <a:pt x="679" y="3312"/>
                  </a:cubicBezTo>
                  <a:cubicBezTo>
                    <a:pt x="787" y="3040"/>
                    <a:pt x="842" y="2661"/>
                    <a:pt x="1059" y="2417"/>
                  </a:cubicBezTo>
                  <a:cubicBezTo>
                    <a:pt x="1188" y="2274"/>
                    <a:pt x="1355" y="2237"/>
                    <a:pt x="1536" y="2237"/>
                  </a:cubicBezTo>
                  <a:close/>
                  <a:moveTo>
                    <a:pt x="2686" y="1603"/>
                  </a:moveTo>
                  <a:cubicBezTo>
                    <a:pt x="2876" y="1603"/>
                    <a:pt x="3120" y="1684"/>
                    <a:pt x="3364" y="1684"/>
                  </a:cubicBezTo>
                  <a:cubicBezTo>
                    <a:pt x="3717" y="1711"/>
                    <a:pt x="4069" y="1739"/>
                    <a:pt x="4449" y="1766"/>
                  </a:cubicBezTo>
                  <a:cubicBezTo>
                    <a:pt x="4612" y="1766"/>
                    <a:pt x="4775" y="1820"/>
                    <a:pt x="4937" y="1847"/>
                  </a:cubicBezTo>
                  <a:cubicBezTo>
                    <a:pt x="5019" y="1847"/>
                    <a:pt x="5209" y="1847"/>
                    <a:pt x="5290" y="1901"/>
                  </a:cubicBezTo>
                  <a:cubicBezTo>
                    <a:pt x="5317" y="1955"/>
                    <a:pt x="5317" y="2037"/>
                    <a:pt x="5317" y="2091"/>
                  </a:cubicBezTo>
                  <a:cubicBezTo>
                    <a:pt x="5317" y="2254"/>
                    <a:pt x="5344" y="2417"/>
                    <a:pt x="5344" y="2634"/>
                  </a:cubicBezTo>
                  <a:lnTo>
                    <a:pt x="5344" y="3746"/>
                  </a:lnTo>
                  <a:cubicBezTo>
                    <a:pt x="5344" y="4451"/>
                    <a:pt x="5344" y="5210"/>
                    <a:pt x="5317" y="5916"/>
                  </a:cubicBezTo>
                  <a:cubicBezTo>
                    <a:pt x="5317" y="6160"/>
                    <a:pt x="5317" y="6377"/>
                    <a:pt x="5290" y="6621"/>
                  </a:cubicBezTo>
                  <a:cubicBezTo>
                    <a:pt x="5263" y="6729"/>
                    <a:pt x="5263" y="6784"/>
                    <a:pt x="5127" y="6811"/>
                  </a:cubicBezTo>
                  <a:cubicBezTo>
                    <a:pt x="5064" y="6829"/>
                    <a:pt x="5001" y="6835"/>
                    <a:pt x="4938" y="6835"/>
                  </a:cubicBezTo>
                  <a:cubicBezTo>
                    <a:pt x="4814" y="6835"/>
                    <a:pt x="4693" y="6811"/>
                    <a:pt x="4585" y="6811"/>
                  </a:cubicBezTo>
                  <a:cubicBezTo>
                    <a:pt x="4505" y="6807"/>
                    <a:pt x="4424" y="6806"/>
                    <a:pt x="4344" y="6806"/>
                  </a:cubicBezTo>
                  <a:cubicBezTo>
                    <a:pt x="3983" y="6806"/>
                    <a:pt x="3622" y="6833"/>
                    <a:pt x="3260" y="6833"/>
                  </a:cubicBezTo>
                  <a:cubicBezTo>
                    <a:pt x="3024" y="6833"/>
                    <a:pt x="2787" y="6821"/>
                    <a:pt x="2550" y="6784"/>
                  </a:cubicBezTo>
                  <a:cubicBezTo>
                    <a:pt x="2279" y="6756"/>
                    <a:pt x="2008" y="6702"/>
                    <a:pt x="1764" y="6594"/>
                  </a:cubicBezTo>
                  <a:cubicBezTo>
                    <a:pt x="1655" y="6567"/>
                    <a:pt x="1520" y="6485"/>
                    <a:pt x="1493" y="6350"/>
                  </a:cubicBezTo>
                  <a:cubicBezTo>
                    <a:pt x="1465" y="6214"/>
                    <a:pt x="1520" y="6051"/>
                    <a:pt x="1547" y="5916"/>
                  </a:cubicBezTo>
                  <a:cubicBezTo>
                    <a:pt x="1764" y="5156"/>
                    <a:pt x="1954" y="4424"/>
                    <a:pt x="2144" y="3637"/>
                  </a:cubicBezTo>
                  <a:cubicBezTo>
                    <a:pt x="2171" y="3393"/>
                    <a:pt x="2225" y="3176"/>
                    <a:pt x="2279" y="2959"/>
                  </a:cubicBezTo>
                  <a:cubicBezTo>
                    <a:pt x="2306" y="2851"/>
                    <a:pt x="2333" y="2769"/>
                    <a:pt x="2333" y="2688"/>
                  </a:cubicBezTo>
                  <a:cubicBezTo>
                    <a:pt x="2415" y="2444"/>
                    <a:pt x="2442" y="2254"/>
                    <a:pt x="2469" y="2010"/>
                  </a:cubicBezTo>
                  <a:cubicBezTo>
                    <a:pt x="2496" y="1901"/>
                    <a:pt x="2496" y="1820"/>
                    <a:pt x="2550" y="1711"/>
                  </a:cubicBezTo>
                  <a:cubicBezTo>
                    <a:pt x="2550" y="1684"/>
                    <a:pt x="2578" y="1603"/>
                    <a:pt x="2605" y="1603"/>
                  </a:cubicBezTo>
                  <a:close/>
                  <a:moveTo>
                    <a:pt x="4425" y="0"/>
                  </a:moveTo>
                  <a:cubicBezTo>
                    <a:pt x="4141" y="0"/>
                    <a:pt x="3845" y="208"/>
                    <a:pt x="3717" y="464"/>
                  </a:cubicBezTo>
                  <a:cubicBezTo>
                    <a:pt x="3602" y="349"/>
                    <a:pt x="3450" y="280"/>
                    <a:pt x="3292" y="280"/>
                  </a:cubicBezTo>
                  <a:cubicBezTo>
                    <a:pt x="3150" y="280"/>
                    <a:pt x="3004" y="336"/>
                    <a:pt x="2876" y="464"/>
                  </a:cubicBezTo>
                  <a:cubicBezTo>
                    <a:pt x="2686" y="626"/>
                    <a:pt x="2415" y="1033"/>
                    <a:pt x="2496" y="1305"/>
                  </a:cubicBezTo>
                  <a:cubicBezTo>
                    <a:pt x="2361" y="1332"/>
                    <a:pt x="2279" y="1386"/>
                    <a:pt x="2198" y="1603"/>
                  </a:cubicBezTo>
                  <a:cubicBezTo>
                    <a:pt x="2144" y="1766"/>
                    <a:pt x="2144" y="1955"/>
                    <a:pt x="2089" y="2091"/>
                  </a:cubicBezTo>
                  <a:cubicBezTo>
                    <a:pt x="1899" y="1983"/>
                    <a:pt x="1601" y="1983"/>
                    <a:pt x="1357" y="1983"/>
                  </a:cubicBezTo>
                  <a:cubicBezTo>
                    <a:pt x="1140" y="1983"/>
                    <a:pt x="977" y="2037"/>
                    <a:pt x="814" y="2172"/>
                  </a:cubicBezTo>
                  <a:cubicBezTo>
                    <a:pt x="543" y="2444"/>
                    <a:pt x="408" y="2932"/>
                    <a:pt x="272" y="3312"/>
                  </a:cubicBezTo>
                  <a:cubicBezTo>
                    <a:pt x="136" y="3664"/>
                    <a:pt x="1" y="4153"/>
                    <a:pt x="245" y="4478"/>
                  </a:cubicBezTo>
                  <a:cubicBezTo>
                    <a:pt x="326" y="4695"/>
                    <a:pt x="543" y="4803"/>
                    <a:pt x="787" y="4885"/>
                  </a:cubicBezTo>
                  <a:cubicBezTo>
                    <a:pt x="950" y="4966"/>
                    <a:pt x="1194" y="5020"/>
                    <a:pt x="1384" y="5020"/>
                  </a:cubicBezTo>
                  <a:cubicBezTo>
                    <a:pt x="1276" y="5373"/>
                    <a:pt x="1194" y="5699"/>
                    <a:pt x="1113" y="6051"/>
                  </a:cubicBezTo>
                  <a:cubicBezTo>
                    <a:pt x="1086" y="6322"/>
                    <a:pt x="1086" y="6567"/>
                    <a:pt x="1330" y="6702"/>
                  </a:cubicBezTo>
                  <a:cubicBezTo>
                    <a:pt x="1547" y="6838"/>
                    <a:pt x="1872" y="6892"/>
                    <a:pt x="2144" y="6973"/>
                  </a:cubicBezTo>
                  <a:cubicBezTo>
                    <a:pt x="2477" y="7048"/>
                    <a:pt x="2823" y="7065"/>
                    <a:pt x="3174" y="7065"/>
                  </a:cubicBezTo>
                  <a:cubicBezTo>
                    <a:pt x="3499" y="7065"/>
                    <a:pt x="3829" y="7050"/>
                    <a:pt x="4160" y="7050"/>
                  </a:cubicBezTo>
                  <a:cubicBezTo>
                    <a:pt x="4256" y="7050"/>
                    <a:pt x="4353" y="7051"/>
                    <a:pt x="4449" y="7055"/>
                  </a:cubicBezTo>
                  <a:cubicBezTo>
                    <a:pt x="4565" y="7078"/>
                    <a:pt x="4705" y="7101"/>
                    <a:pt x="4845" y="7101"/>
                  </a:cubicBezTo>
                  <a:cubicBezTo>
                    <a:pt x="5033" y="7101"/>
                    <a:pt x="5220" y="7059"/>
                    <a:pt x="5344" y="6919"/>
                  </a:cubicBezTo>
                  <a:cubicBezTo>
                    <a:pt x="5534" y="6756"/>
                    <a:pt x="5534" y="6512"/>
                    <a:pt x="5534" y="6295"/>
                  </a:cubicBezTo>
                  <a:cubicBezTo>
                    <a:pt x="5561" y="5509"/>
                    <a:pt x="5588" y="4722"/>
                    <a:pt x="5588" y="3936"/>
                  </a:cubicBezTo>
                  <a:cubicBezTo>
                    <a:pt x="5697" y="3583"/>
                    <a:pt x="5697" y="3176"/>
                    <a:pt x="5643" y="2715"/>
                  </a:cubicBezTo>
                  <a:cubicBezTo>
                    <a:pt x="5643" y="2525"/>
                    <a:pt x="5615" y="2308"/>
                    <a:pt x="5615" y="2118"/>
                  </a:cubicBezTo>
                  <a:cubicBezTo>
                    <a:pt x="5615" y="2010"/>
                    <a:pt x="5615" y="1874"/>
                    <a:pt x="5561" y="1766"/>
                  </a:cubicBezTo>
                  <a:cubicBezTo>
                    <a:pt x="5534" y="1684"/>
                    <a:pt x="5453" y="1603"/>
                    <a:pt x="5344" y="1576"/>
                  </a:cubicBezTo>
                  <a:cubicBezTo>
                    <a:pt x="5534" y="1440"/>
                    <a:pt x="5615" y="1169"/>
                    <a:pt x="5588" y="925"/>
                  </a:cubicBezTo>
                  <a:cubicBezTo>
                    <a:pt x="5543" y="699"/>
                    <a:pt x="5385" y="586"/>
                    <a:pt x="5192" y="586"/>
                  </a:cubicBezTo>
                  <a:cubicBezTo>
                    <a:pt x="5154" y="586"/>
                    <a:pt x="5114" y="590"/>
                    <a:pt x="5073" y="599"/>
                  </a:cubicBezTo>
                  <a:cubicBezTo>
                    <a:pt x="5046" y="274"/>
                    <a:pt x="4802" y="57"/>
                    <a:pt x="4476" y="3"/>
                  </a:cubicBezTo>
                  <a:cubicBezTo>
                    <a:pt x="4459" y="1"/>
                    <a:pt x="4442" y="0"/>
                    <a:pt x="4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00;p75">
              <a:extLst>
                <a:ext uri="{FF2B5EF4-FFF2-40B4-BE49-F238E27FC236}">
                  <a16:creationId xmlns:a16="http://schemas.microsoft.com/office/drawing/2014/main" id="{B486B281-7834-A058-87E5-1FC461F54928}"/>
                </a:ext>
              </a:extLst>
            </p:cNvPr>
            <p:cNvSpPr/>
            <p:nvPr/>
          </p:nvSpPr>
          <p:spPr>
            <a:xfrm>
              <a:off x="1276575" y="2059763"/>
              <a:ext cx="141750" cy="177825"/>
            </a:xfrm>
            <a:custGeom>
              <a:avLst/>
              <a:gdLst/>
              <a:ahLst/>
              <a:cxnLst/>
              <a:rect l="l" t="t" r="r" b="b"/>
              <a:pathLst>
                <a:path w="5670" h="7113" extrusionOk="0">
                  <a:moveTo>
                    <a:pt x="1288" y="272"/>
                  </a:moveTo>
                  <a:cubicBezTo>
                    <a:pt x="1311" y="272"/>
                    <a:pt x="1334" y="274"/>
                    <a:pt x="1357" y="280"/>
                  </a:cubicBezTo>
                  <a:cubicBezTo>
                    <a:pt x="1601" y="307"/>
                    <a:pt x="1736" y="497"/>
                    <a:pt x="1818" y="714"/>
                  </a:cubicBezTo>
                  <a:cubicBezTo>
                    <a:pt x="1833" y="775"/>
                    <a:pt x="1891" y="810"/>
                    <a:pt x="1953" y="810"/>
                  </a:cubicBezTo>
                  <a:cubicBezTo>
                    <a:pt x="2002" y="810"/>
                    <a:pt x="2053" y="789"/>
                    <a:pt x="2089" y="741"/>
                  </a:cubicBezTo>
                  <a:cubicBezTo>
                    <a:pt x="2184" y="583"/>
                    <a:pt x="2315" y="499"/>
                    <a:pt x="2457" y="499"/>
                  </a:cubicBezTo>
                  <a:cubicBezTo>
                    <a:pt x="2559" y="499"/>
                    <a:pt x="2665" y="542"/>
                    <a:pt x="2767" y="633"/>
                  </a:cubicBezTo>
                  <a:cubicBezTo>
                    <a:pt x="2903" y="768"/>
                    <a:pt x="3038" y="1012"/>
                    <a:pt x="3038" y="1229"/>
                  </a:cubicBezTo>
                  <a:cubicBezTo>
                    <a:pt x="2686" y="1257"/>
                    <a:pt x="2306" y="1284"/>
                    <a:pt x="1981" y="1311"/>
                  </a:cubicBezTo>
                  <a:cubicBezTo>
                    <a:pt x="1574" y="1338"/>
                    <a:pt x="1167" y="1392"/>
                    <a:pt x="787" y="1446"/>
                  </a:cubicBezTo>
                  <a:cubicBezTo>
                    <a:pt x="787" y="1419"/>
                    <a:pt x="787" y="1419"/>
                    <a:pt x="760" y="1392"/>
                  </a:cubicBezTo>
                  <a:cubicBezTo>
                    <a:pt x="597" y="1284"/>
                    <a:pt x="407" y="1229"/>
                    <a:pt x="462" y="1012"/>
                  </a:cubicBezTo>
                  <a:cubicBezTo>
                    <a:pt x="479" y="890"/>
                    <a:pt x="553" y="858"/>
                    <a:pt x="640" y="858"/>
                  </a:cubicBezTo>
                  <a:cubicBezTo>
                    <a:pt x="688" y="858"/>
                    <a:pt x="739" y="867"/>
                    <a:pt x="787" y="877"/>
                  </a:cubicBezTo>
                  <a:cubicBezTo>
                    <a:pt x="801" y="880"/>
                    <a:pt x="816" y="882"/>
                    <a:pt x="829" y="882"/>
                  </a:cubicBezTo>
                  <a:cubicBezTo>
                    <a:pt x="921" y="882"/>
                    <a:pt x="997" y="808"/>
                    <a:pt x="950" y="714"/>
                  </a:cubicBezTo>
                  <a:cubicBezTo>
                    <a:pt x="901" y="471"/>
                    <a:pt x="1092" y="272"/>
                    <a:pt x="1288" y="272"/>
                  </a:cubicBezTo>
                  <a:close/>
                  <a:moveTo>
                    <a:pt x="4202" y="3212"/>
                  </a:moveTo>
                  <a:cubicBezTo>
                    <a:pt x="4248" y="3212"/>
                    <a:pt x="4289" y="3227"/>
                    <a:pt x="4313" y="3264"/>
                  </a:cubicBezTo>
                  <a:cubicBezTo>
                    <a:pt x="4395" y="3318"/>
                    <a:pt x="4395" y="3454"/>
                    <a:pt x="4422" y="3535"/>
                  </a:cubicBezTo>
                  <a:cubicBezTo>
                    <a:pt x="4449" y="3671"/>
                    <a:pt x="4530" y="3860"/>
                    <a:pt x="4449" y="3996"/>
                  </a:cubicBezTo>
                  <a:cubicBezTo>
                    <a:pt x="4422" y="4105"/>
                    <a:pt x="4259" y="4105"/>
                    <a:pt x="4150" y="4132"/>
                  </a:cubicBezTo>
                  <a:lnTo>
                    <a:pt x="4069" y="4132"/>
                  </a:lnTo>
                  <a:lnTo>
                    <a:pt x="3988" y="3725"/>
                  </a:lnTo>
                  <a:cubicBezTo>
                    <a:pt x="3933" y="3589"/>
                    <a:pt x="3906" y="3454"/>
                    <a:pt x="3906" y="3291"/>
                  </a:cubicBezTo>
                  <a:cubicBezTo>
                    <a:pt x="3933" y="3291"/>
                    <a:pt x="4015" y="3264"/>
                    <a:pt x="4042" y="3264"/>
                  </a:cubicBezTo>
                  <a:cubicBezTo>
                    <a:pt x="4087" y="3234"/>
                    <a:pt x="4148" y="3212"/>
                    <a:pt x="4202" y="3212"/>
                  </a:cubicBezTo>
                  <a:close/>
                  <a:moveTo>
                    <a:pt x="4243" y="2297"/>
                  </a:moveTo>
                  <a:cubicBezTo>
                    <a:pt x="4423" y="2297"/>
                    <a:pt x="4590" y="2334"/>
                    <a:pt x="4720" y="2477"/>
                  </a:cubicBezTo>
                  <a:cubicBezTo>
                    <a:pt x="4910" y="2721"/>
                    <a:pt x="4991" y="3047"/>
                    <a:pt x="5100" y="3345"/>
                  </a:cubicBezTo>
                  <a:cubicBezTo>
                    <a:pt x="5235" y="3589"/>
                    <a:pt x="5371" y="3969"/>
                    <a:pt x="5235" y="4267"/>
                  </a:cubicBezTo>
                  <a:cubicBezTo>
                    <a:pt x="5154" y="4484"/>
                    <a:pt x="4910" y="4566"/>
                    <a:pt x="4747" y="4647"/>
                  </a:cubicBezTo>
                  <a:cubicBezTo>
                    <a:pt x="4584" y="4674"/>
                    <a:pt x="4395" y="4674"/>
                    <a:pt x="4205" y="4728"/>
                  </a:cubicBezTo>
                  <a:cubicBezTo>
                    <a:pt x="4178" y="4647"/>
                    <a:pt x="4178" y="4539"/>
                    <a:pt x="4150" y="4484"/>
                  </a:cubicBezTo>
                  <a:cubicBezTo>
                    <a:pt x="4232" y="4484"/>
                    <a:pt x="4313" y="4484"/>
                    <a:pt x="4422" y="4430"/>
                  </a:cubicBezTo>
                  <a:cubicBezTo>
                    <a:pt x="4503" y="4430"/>
                    <a:pt x="4612" y="4376"/>
                    <a:pt x="4693" y="4267"/>
                  </a:cubicBezTo>
                  <a:cubicBezTo>
                    <a:pt x="4774" y="4077"/>
                    <a:pt x="4774" y="3833"/>
                    <a:pt x="4720" y="3589"/>
                  </a:cubicBezTo>
                  <a:cubicBezTo>
                    <a:pt x="4639" y="3399"/>
                    <a:pt x="4584" y="3074"/>
                    <a:pt x="4367" y="3020"/>
                  </a:cubicBezTo>
                  <a:cubicBezTo>
                    <a:pt x="4327" y="3006"/>
                    <a:pt x="4272" y="2999"/>
                    <a:pt x="4215" y="2999"/>
                  </a:cubicBezTo>
                  <a:cubicBezTo>
                    <a:pt x="4157" y="2999"/>
                    <a:pt x="4096" y="3006"/>
                    <a:pt x="4042" y="3020"/>
                  </a:cubicBezTo>
                  <a:cubicBezTo>
                    <a:pt x="3961" y="3020"/>
                    <a:pt x="3906" y="3047"/>
                    <a:pt x="3798" y="3047"/>
                  </a:cubicBezTo>
                  <a:cubicBezTo>
                    <a:pt x="3771" y="2884"/>
                    <a:pt x="3744" y="2748"/>
                    <a:pt x="3689" y="2558"/>
                  </a:cubicBezTo>
                  <a:cubicBezTo>
                    <a:pt x="3662" y="2504"/>
                    <a:pt x="3662" y="2423"/>
                    <a:pt x="3635" y="2369"/>
                  </a:cubicBezTo>
                  <a:lnTo>
                    <a:pt x="3635" y="2341"/>
                  </a:lnTo>
                  <a:cubicBezTo>
                    <a:pt x="3833" y="2341"/>
                    <a:pt x="4046" y="2297"/>
                    <a:pt x="4243" y="2297"/>
                  </a:cubicBezTo>
                  <a:close/>
                  <a:moveTo>
                    <a:pt x="3201" y="1555"/>
                  </a:moveTo>
                  <a:cubicBezTo>
                    <a:pt x="3228" y="1582"/>
                    <a:pt x="3228" y="1636"/>
                    <a:pt x="3255" y="1663"/>
                  </a:cubicBezTo>
                  <a:cubicBezTo>
                    <a:pt x="3310" y="1772"/>
                    <a:pt x="3337" y="1853"/>
                    <a:pt x="3337" y="1962"/>
                  </a:cubicBezTo>
                  <a:cubicBezTo>
                    <a:pt x="3364" y="2206"/>
                    <a:pt x="3445" y="2396"/>
                    <a:pt x="3472" y="2640"/>
                  </a:cubicBezTo>
                  <a:cubicBezTo>
                    <a:pt x="3499" y="2748"/>
                    <a:pt x="3527" y="2857"/>
                    <a:pt x="3527" y="2911"/>
                  </a:cubicBezTo>
                  <a:cubicBezTo>
                    <a:pt x="3581" y="3155"/>
                    <a:pt x="3635" y="3399"/>
                    <a:pt x="3662" y="3589"/>
                  </a:cubicBezTo>
                  <a:cubicBezTo>
                    <a:pt x="3852" y="4349"/>
                    <a:pt x="4042" y="5081"/>
                    <a:pt x="4259" y="5868"/>
                  </a:cubicBezTo>
                  <a:cubicBezTo>
                    <a:pt x="4286" y="6003"/>
                    <a:pt x="4340" y="6166"/>
                    <a:pt x="4313" y="6302"/>
                  </a:cubicBezTo>
                  <a:cubicBezTo>
                    <a:pt x="4286" y="6437"/>
                    <a:pt x="4150" y="6464"/>
                    <a:pt x="4042" y="6546"/>
                  </a:cubicBezTo>
                  <a:cubicBezTo>
                    <a:pt x="3798" y="6654"/>
                    <a:pt x="3527" y="6708"/>
                    <a:pt x="3255" y="6736"/>
                  </a:cubicBezTo>
                  <a:cubicBezTo>
                    <a:pt x="3019" y="6773"/>
                    <a:pt x="2782" y="6785"/>
                    <a:pt x="2546" y="6785"/>
                  </a:cubicBezTo>
                  <a:cubicBezTo>
                    <a:pt x="2184" y="6785"/>
                    <a:pt x="1823" y="6758"/>
                    <a:pt x="1461" y="6758"/>
                  </a:cubicBezTo>
                  <a:cubicBezTo>
                    <a:pt x="1381" y="6758"/>
                    <a:pt x="1301" y="6759"/>
                    <a:pt x="1221" y="6763"/>
                  </a:cubicBezTo>
                  <a:cubicBezTo>
                    <a:pt x="1113" y="6763"/>
                    <a:pt x="992" y="6787"/>
                    <a:pt x="867" y="6787"/>
                  </a:cubicBezTo>
                  <a:cubicBezTo>
                    <a:pt x="805" y="6787"/>
                    <a:pt x="742" y="6781"/>
                    <a:pt x="679" y="6763"/>
                  </a:cubicBezTo>
                  <a:cubicBezTo>
                    <a:pt x="597" y="6736"/>
                    <a:pt x="543" y="6681"/>
                    <a:pt x="516" y="6573"/>
                  </a:cubicBezTo>
                  <a:cubicBezTo>
                    <a:pt x="489" y="6329"/>
                    <a:pt x="489" y="6085"/>
                    <a:pt x="489" y="5868"/>
                  </a:cubicBezTo>
                  <a:cubicBezTo>
                    <a:pt x="462" y="5162"/>
                    <a:pt x="462" y="4403"/>
                    <a:pt x="462" y="3698"/>
                  </a:cubicBezTo>
                  <a:lnTo>
                    <a:pt x="462" y="2586"/>
                  </a:lnTo>
                  <a:cubicBezTo>
                    <a:pt x="462" y="2396"/>
                    <a:pt x="462" y="2233"/>
                    <a:pt x="489" y="2043"/>
                  </a:cubicBezTo>
                  <a:cubicBezTo>
                    <a:pt x="489" y="1962"/>
                    <a:pt x="489" y="1907"/>
                    <a:pt x="516" y="1853"/>
                  </a:cubicBezTo>
                  <a:cubicBezTo>
                    <a:pt x="597" y="1799"/>
                    <a:pt x="787" y="1799"/>
                    <a:pt x="868" y="1799"/>
                  </a:cubicBezTo>
                  <a:cubicBezTo>
                    <a:pt x="1031" y="1772"/>
                    <a:pt x="1194" y="1772"/>
                    <a:pt x="1357" y="1718"/>
                  </a:cubicBezTo>
                  <a:cubicBezTo>
                    <a:pt x="1736" y="1691"/>
                    <a:pt x="2089" y="1663"/>
                    <a:pt x="2442" y="1636"/>
                  </a:cubicBezTo>
                  <a:cubicBezTo>
                    <a:pt x="2659" y="1582"/>
                    <a:pt x="2903" y="1555"/>
                    <a:pt x="3120" y="1555"/>
                  </a:cubicBezTo>
                  <a:close/>
                  <a:moveTo>
                    <a:pt x="1322" y="0"/>
                  </a:moveTo>
                  <a:cubicBezTo>
                    <a:pt x="1289" y="0"/>
                    <a:pt x="1255" y="3"/>
                    <a:pt x="1221" y="9"/>
                  </a:cubicBezTo>
                  <a:cubicBezTo>
                    <a:pt x="923" y="36"/>
                    <a:pt x="651" y="280"/>
                    <a:pt x="624" y="578"/>
                  </a:cubicBezTo>
                  <a:cubicBezTo>
                    <a:pt x="604" y="576"/>
                    <a:pt x="583" y="575"/>
                    <a:pt x="563" y="575"/>
                  </a:cubicBezTo>
                  <a:cubicBezTo>
                    <a:pt x="349" y="575"/>
                    <a:pt x="183" y="705"/>
                    <a:pt x="109" y="904"/>
                  </a:cubicBezTo>
                  <a:cubicBezTo>
                    <a:pt x="82" y="1121"/>
                    <a:pt x="136" y="1392"/>
                    <a:pt x="353" y="1555"/>
                  </a:cubicBezTo>
                  <a:cubicBezTo>
                    <a:pt x="245" y="1582"/>
                    <a:pt x="190" y="1663"/>
                    <a:pt x="136" y="1772"/>
                  </a:cubicBezTo>
                  <a:cubicBezTo>
                    <a:pt x="109" y="1853"/>
                    <a:pt x="109" y="1989"/>
                    <a:pt x="82" y="2097"/>
                  </a:cubicBezTo>
                  <a:cubicBezTo>
                    <a:pt x="82" y="2314"/>
                    <a:pt x="55" y="2504"/>
                    <a:pt x="55" y="2721"/>
                  </a:cubicBezTo>
                  <a:cubicBezTo>
                    <a:pt x="0" y="3128"/>
                    <a:pt x="55" y="3562"/>
                    <a:pt x="55" y="3969"/>
                  </a:cubicBezTo>
                  <a:cubicBezTo>
                    <a:pt x="55" y="4755"/>
                    <a:pt x="82" y="5515"/>
                    <a:pt x="109" y="6302"/>
                  </a:cubicBezTo>
                  <a:cubicBezTo>
                    <a:pt x="109" y="6519"/>
                    <a:pt x="109" y="6790"/>
                    <a:pt x="272" y="6953"/>
                  </a:cubicBezTo>
                  <a:cubicBezTo>
                    <a:pt x="401" y="7082"/>
                    <a:pt x="576" y="7112"/>
                    <a:pt x="752" y="7112"/>
                  </a:cubicBezTo>
                  <a:cubicBezTo>
                    <a:pt x="909" y="7112"/>
                    <a:pt x="1066" y="7088"/>
                    <a:pt x="1194" y="7088"/>
                  </a:cubicBezTo>
                  <a:cubicBezTo>
                    <a:pt x="1331" y="7083"/>
                    <a:pt x="1467" y="7082"/>
                    <a:pt x="1601" y="7082"/>
                  </a:cubicBezTo>
                  <a:cubicBezTo>
                    <a:pt x="1807" y="7082"/>
                    <a:pt x="2010" y="7085"/>
                    <a:pt x="2212" y="7085"/>
                  </a:cubicBezTo>
                  <a:cubicBezTo>
                    <a:pt x="2637" y="7085"/>
                    <a:pt x="3060" y="7071"/>
                    <a:pt x="3499" y="6980"/>
                  </a:cubicBezTo>
                  <a:cubicBezTo>
                    <a:pt x="3771" y="6925"/>
                    <a:pt x="4069" y="6844"/>
                    <a:pt x="4313" y="6708"/>
                  </a:cubicBezTo>
                  <a:cubicBezTo>
                    <a:pt x="4557" y="6546"/>
                    <a:pt x="4584" y="6302"/>
                    <a:pt x="4530" y="6057"/>
                  </a:cubicBezTo>
                  <a:cubicBezTo>
                    <a:pt x="4449" y="5732"/>
                    <a:pt x="4340" y="5379"/>
                    <a:pt x="4259" y="5054"/>
                  </a:cubicBezTo>
                  <a:cubicBezTo>
                    <a:pt x="4449" y="5054"/>
                    <a:pt x="4693" y="4972"/>
                    <a:pt x="4856" y="4918"/>
                  </a:cubicBezTo>
                  <a:cubicBezTo>
                    <a:pt x="5073" y="4837"/>
                    <a:pt x="5263" y="4701"/>
                    <a:pt x="5398" y="4511"/>
                  </a:cubicBezTo>
                  <a:cubicBezTo>
                    <a:pt x="5669" y="4105"/>
                    <a:pt x="5534" y="3671"/>
                    <a:pt x="5425" y="3291"/>
                  </a:cubicBezTo>
                  <a:cubicBezTo>
                    <a:pt x="5290" y="2911"/>
                    <a:pt x="5208" y="2450"/>
                    <a:pt x="4883" y="2179"/>
                  </a:cubicBezTo>
                  <a:cubicBezTo>
                    <a:pt x="4747" y="2043"/>
                    <a:pt x="4557" y="1962"/>
                    <a:pt x="4340" y="1962"/>
                  </a:cubicBezTo>
                  <a:cubicBezTo>
                    <a:pt x="4150" y="1962"/>
                    <a:pt x="3852" y="1962"/>
                    <a:pt x="3608" y="2070"/>
                  </a:cubicBezTo>
                  <a:cubicBezTo>
                    <a:pt x="3581" y="1907"/>
                    <a:pt x="3581" y="1718"/>
                    <a:pt x="3499" y="1582"/>
                  </a:cubicBezTo>
                  <a:cubicBezTo>
                    <a:pt x="3445" y="1419"/>
                    <a:pt x="3337" y="1311"/>
                    <a:pt x="3201" y="1284"/>
                  </a:cubicBezTo>
                  <a:cubicBezTo>
                    <a:pt x="3310" y="1012"/>
                    <a:pt x="3038" y="606"/>
                    <a:pt x="2821" y="443"/>
                  </a:cubicBezTo>
                  <a:cubicBezTo>
                    <a:pt x="2690" y="324"/>
                    <a:pt x="2545" y="270"/>
                    <a:pt x="2404" y="270"/>
                  </a:cubicBezTo>
                  <a:cubicBezTo>
                    <a:pt x="2253" y="270"/>
                    <a:pt x="2106" y="331"/>
                    <a:pt x="1981" y="443"/>
                  </a:cubicBezTo>
                  <a:cubicBezTo>
                    <a:pt x="1859" y="200"/>
                    <a:pt x="1607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" name="Google Shape;735;p75">
            <a:extLst>
              <a:ext uri="{FF2B5EF4-FFF2-40B4-BE49-F238E27FC236}">
                <a16:creationId xmlns:a16="http://schemas.microsoft.com/office/drawing/2014/main" id="{C910710E-FD3D-B6A7-B424-95C843C25628}"/>
              </a:ext>
            </a:extLst>
          </p:cNvPr>
          <p:cNvSpPr/>
          <p:nvPr/>
        </p:nvSpPr>
        <p:spPr>
          <a:xfrm>
            <a:off x="5048475" y="4280557"/>
            <a:ext cx="356493" cy="471085"/>
          </a:xfrm>
          <a:custGeom>
            <a:avLst/>
            <a:gdLst/>
            <a:ahLst/>
            <a:cxnLst/>
            <a:rect l="l" t="t" r="r" b="b"/>
            <a:pathLst>
              <a:path w="13644" h="19449" extrusionOk="0">
                <a:moveTo>
                  <a:pt x="9536" y="399"/>
                </a:moveTo>
                <a:cubicBezTo>
                  <a:pt x="9630" y="399"/>
                  <a:pt x="9724" y="401"/>
                  <a:pt x="9819" y="407"/>
                </a:cubicBezTo>
                <a:cubicBezTo>
                  <a:pt x="9928" y="407"/>
                  <a:pt x="10064" y="407"/>
                  <a:pt x="10145" y="434"/>
                </a:cubicBezTo>
                <a:lnTo>
                  <a:pt x="9955" y="624"/>
                </a:lnTo>
                <a:cubicBezTo>
                  <a:pt x="9738" y="814"/>
                  <a:pt x="9521" y="976"/>
                  <a:pt x="9250" y="1139"/>
                </a:cubicBezTo>
                <a:cubicBezTo>
                  <a:pt x="8707" y="1492"/>
                  <a:pt x="8165" y="1790"/>
                  <a:pt x="7568" y="2061"/>
                </a:cubicBezTo>
                <a:cubicBezTo>
                  <a:pt x="6999" y="2333"/>
                  <a:pt x="6429" y="2604"/>
                  <a:pt x="5859" y="2794"/>
                </a:cubicBezTo>
                <a:cubicBezTo>
                  <a:pt x="5588" y="2902"/>
                  <a:pt x="5317" y="2984"/>
                  <a:pt x="4991" y="3038"/>
                </a:cubicBezTo>
                <a:lnTo>
                  <a:pt x="4585" y="3146"/>
                </a:lnTo>
                <a:cubicBezTo>
                  <a:pt x="4720" y="3011"/>
                  <a:pt x="4802" y="2848"/>
                  <a:pt x="4910" y="2712"/>
                </a:cubicBezTo>
                <a:cubicBezTo>
                  <a:pt x="5073" y="2441"/>
                  <a:pt x="5290" y="2170"/>
                  <a:pt x="5507" y="1953"/>
                </a:cubicBezTo>
                <a:cubicBezTo>
                  <a:pt x="5995" y="1519"/>
                  <a:pt x="6592" y="1166"/>
                  <a:pt x="7161" y="895"/>
                </a:cubicBezTo>
                <a:cubicBezTo>
                  <a:pt x="7940" y="603"/>
                  <a:pt x="8718" y="399"/>
                  <a:pt x="9536" y="399"/>
                </a:cubicBezTo>
                <a:close/>
                <a:moveTo>
                  <a:pt x="10660" y="488"/>
                </a:moveTo>
                <a:cubicBezTo>
                  <a:pt x="10742" y="488"/>
                  <a:pt x="10769" y="542"/>
                  <a:pt x="10850" y="542"/>
                </a:cubicBezTo>
                <a:cubicBezTo>
                  <a:pt x="10986" y="570"/>
                  <a:pt x="11121" y="597"/>
                  <a:pt x="11257" y="678"/>
                </a:cubicBezTo>
                <a:cubicBezTo>
                  <a:pt x="11338" y="705"/>
                  <a:pt x="11420" y="759"/>
                  <a:pt x="11420" y="841"/>
                </a:cubicBezTo>
                <a:lnTo>
                  <a:pt x="11420" y="895"/>
                </a:lnTo>
                <a:cubicBezTo>
                  <a:pt x="11393" y="1004"/>
                  <a:pt x="11284" y="1085"/>
                  <a:pt x="11203" y="1112"/>
                </a:cubicBezTo>
                <a:cubicBezTo>
                  <a:pt x="10986" y="1248"/>
                  <a:pt x="10742" y="1383"/>
                  <a:pt x="10525" y="1519"/>
                </a:cubicBezTo>
                <a:cubicBezTo>
                  <a:pt x="9955" y="1844"/>
                  <a:pt x="9358" y="2197"/>
                  <a:pt x="8734" y="2495"/>
                </a:cubicBezTo>
                <a:cubicBezTo>
                  <a:pt x="8029" y="2821"/>
                  <a:pt x="7324" y="3173"/>
                  <a:pt x="6592" y="3445"/>
                </a:cubicBezTo>
                <a:lnTo>
                  <a:pt x="5480" y="3852"/>
                </a:lnTo>
                <a:cubicBezTo>
                  <a:pt x="5290" y="3906"/>
                  <a:pt x="5073" y="3960"/>
                  <a:pt x="4883" y="3987"/>
                </a:cubicBezTo>
                <a:cubicBezTo>
                  <a:pt x="4883" y="3797"/>
                  <a:pt x="4883" y="3607"/>
                  <a:pt x="4774" y="3445"/>
                </a:cubicBezTo>
                <a:cubicBezTo>
                  <a:pt x="5235" y="3336"/>
                  <a:pt x="5724" y="3255"/>
                  <a:pt x="6185" y="3065"/>
                </a:cubicBezTo>
                <a:cubicBezTo>
                  <a:pt x="6809" y="2875"/>
                  <a:pt x="7378" y="2604"/>
                  <a:pt x="7948" y="2333"/>
                </a:cubicBezTo>
                <a:cubicBezTo>
                  <a:pt x="8545" y="2061"/>
                  <a:pt x="9114" y="1763"/>
                  <a:pt x="9657" y="1410"/>
                </a:cubicBezTo>
                <a:cubicBezTo>
                  <a:pt x="9847" y="1221"/>
                  <a:pt x="10091" y="1031"/>
                  <a:pt x="10308" y="868"/>
                </a:cubicBezTo>
                <a:cubicBezTo>
                  <a:pt x="10443" y="759"/>
                  <a:pt x="10579" y="624"/>
                  <a:pt x="10660" y="488"/>
                </a:cubicBezTo>
                <a:close/>
                <a:moveTo>
                  <a:pt x="3983" y="3433"/>
                </a:moveTo>
                <a:cubicBezTo>
                  <a:pt x="4019" y="3433"/>
                  <a:pt x="4057" y="3437"/>
                  <a:pt x="4096" y="3445"/>
                </a:cubicBezTo>
                <a:cubicBezTo>
                  <a:pt x="4422" y="3499"/>
                  <a:pt x="4503" y="3824"/>
                  <a:pt x="4395" y="4123"/>
                </a:cubicBezTo>
                <a:cubicBezTo>
                  <a:pt x="4285" y="4416"/>
                  <a:pt x="4014" y="4734"/>
                  <a:pt x="3758" y="4734"/>
                </a:cubicBezTo>
                <a:cubicBezTo>
                  <a:pt x="3635" y="4734"/>
                  <a:pt x="3515" y="4660"/>
                  <a:pt x="3418" y="4475"/>
                </a:cubicBezTo>
                <a:cubicBezTo>
                  <a:pt x="3310" y="4258"/>
                  <a:pt x="3310" y="3987"/>
                  <a:pt x="3418" y="3797"/>
                </a:cubicBezTo>
                <a:cubicBezTo>
                  <a:pt x="3472" y="3689"/>
                  <a:pt x="3554" y="3580"/>
                  <a:pt x="3689" y="3499"/>
                </a:cubicBezTo>
                <a:cubicBezTo>
                  <a:pt x="3717" y="3499"/>
                  <a:pt x="3717" y="3472"/>
                  <a:pt x="3744" y="3472"/>
                </a:cubicBezTo>
                <a:cubicBezTo>
                  <a:pt x="3820" y="3453"/>
                  <a:pt x="3897" y="3433"/>
                  <a:pt x="3983" y="3433"/>
                </a:cubicBezTo>
                <a:close/>
                <a:moveTo>
                  <a:pt x="3066" y="4692"/>
                </a:moveTo>
                <a:cubicBezTo>
                  <a:pt x="3066" y="4692"/>
                  <a:pt x="3066" y="4747"/>
                  <a:pt x="3093" y="4747"/>
                </a:cubicBezTo>
                <a:cubicBezTo>
                  <a:pt x="3147" y="4828"/>
                  <a:pt x="3201" y="4909"/>
                  <a:pt x="3310" y="4937"/>
                </a:cubicBezTo>
                <a:cubicBezTo>
                  <a:pt x="3201" y="5018"/>
                  <a:pt x="3147" y="5045"/>
                  <a:pt x="3066" y="5099"/>
                </a:cubicBezTo>
                <a:cubicBezTo>
                  <a:pt x="2930" y="5208"/>
                  <a:pt x="2767" y="5289"/>
                  <a:pt x="2632" y="5316"/>
                </a:cubicBezTo>
                <a:cubicBezTo>
                  <a:pt x="2441" y="5386"/>
                  <a:pt x="2172" y="5477"/>
                  <a:pt x="1925" y="5477"/>
                </a:cubicBezTo>
                <a:cubicBezTo>
                  <a:pt x="1786" y="5477"/>
                  <a:pt x="1654" y="5449"/>
                  <a:pt x="1547" y="5371"/>
                </a:cubicBezTo>
                <a:cubicBezTo>
                  <a:pt x="1438" y="5316"/>
                  <a:pt x="1384" y="5181"/>
                  <a:pt x="1520" y="5072"/>
                </a:cubicBezTo>
                <a:cubicBezTo>
                  <a:pt x="1587" y="5018"/>
                  <a:pt x="1696" y="5004"/>
                  <a:pt x="1808" y="5004"/>
                </a:cubicBezTo>
                <a:cubicBezTo>
                  <a:pt x="1920" y="5004"/>
                  <a:pt x="2035" y="5018"/>
                  <a:pt x="2116" y="5018"/>
                </a:cubicBezTo>
                <a:cubicBezTo>
                  <a:pt x="2469" y="5018"/>
                  <a:pt x="2794" y="4909"/>
                  <a:pt x="3066" y="4692"/>
                </a:cubicBezTo>
                <a:close/>
                <a:moveTo>
                  <a:pt x="4937" y="4394"/>
                </a:moveTo>
                <a:cubicBezTo>
                  <a:pt x="4883" y="4909"/>
                  <a:pt x="5344" y="5343"/>
                  <a:pt x="5778" y="5533"/>
                </a:cubicBezTo>
                <a:cubicBezTo>
                  <a:pt x="5953" y="5606"/>
                  <a:pt x="6135" y="5632"/>
                  <a:pt x="6317" y="5632"/>
                </a:cubicBezTo>
                <a:cubicBezTo>
                  <a:pt x="6474" y="5632"/>
                  <a:pt x="6631" y="5613"/>
                  <a:pt x="6782" y="5587"/>
                </a:cubicBezTo>
                <a:cubicBezTo>
                  <a:pt x="6971" y="5506"/>
                  <a:pt x="7188" y="5425"/>
                  <a:pt x="7378" y="5316"/>
                </a:cubicBezTo>
                <a:cubicBezTo>
                  <a:pt x="7378" y="5533"/>
                  <a:pt x="7405" y="5750"/>
                  <a:pt x="7622" y="5886"/>
                </a:cubicBezTo>
                <a:cubicBezTo>
                  <a:pt x="7867" y="6049"/>
                  <a:pt x="8192" y="6130"/>
                  <a:pt x="8490" y="6130"/>
                </a:cubicBezTo>
                <a:cubicBezTo>
                  <a:pt x="8273" y="6428"/>
                  <a:pt x="8056" y="6808"/>
                  <a:pt x="7948" y="7188"/>
                </a:cubicBezTo>
                <a:lnTo>
                  <a:pt x="7460" y="7188"/>
                </a:lnTo>
                <a:cubicBezTo>
                  <a:pt x="7188" y="7188"/>
                  <a:pt x="6917" y="7188"/>
                  <a:pt x="6646" y="7134"/>
                </a:cubicBezTo>
                <a:cubicBezTo>
                  <a:pt x="6103" y="7106"/>
                  <a:pt x="5561" y="7025"/>
                  <a:pt x="5046" y="6889"/>
                </a:cubicBezTo>
                <a:cubicBezTo>
                  <a:pt x="4802" y="6835"/>
                  <a:pt x="4530" y="6781"/>
                  <a:pt x="4286" y="6672"/>
                </a:cubicBezTo>
                <a:cubicBezTo>
                  <a:pt x="4123" y="6591"/>
                  <a:pt x="4015" y="6510"/>
                  <a:pt x="4015" y="6320"/>
                </a:cubicBezTo>
                <a:cubicBezTo>
                  <a:pt x="3961" y="5886"/>
                  <a:pt x="4069" y="5452"/>
                  <a:pt x="4015" y="5018"/>
                </a:cubicBezTo>
                <a:cubicBezTo>
                  <a:pt x="4205" y="4964"/>
                  <a:pt x="4368" y="4909"/>
                  <a:pt x="4476" y="4774"/>
                </a:cubicBezTo>
                <a:cubicBezTo>
                  <a:pt x="4530" y="4747"/>
                  <a:pt x="4639" y="4611"/>
                  <a:pt x="4693" y="4421"/>
                </a:cubicBezTo>
                <a:cubicBezTo>
                  <a:pt x="4774" y="4421"/>
                  <a:pt x="4883" y="4394"/>
                  <a:pt x="4937" y="4394"/>
                </a:cubicBezTo>
                <a:close/>
                <a:moveTo>
                  <a:pt x="12342" y="5208"/>
                </a:moveTo>
                <a:cubicBezTo>
                  <a:pt x="12369" y="5343"/>
                  <a:pt x="12369" y="5479"/>
                  <a:pt x="12369" y="5587"/>
                </a:cubicBezTo>
                <a:cubicBezTo>
                  <a:pt x="12369" y="5859"/>
                  <a:pt x="12396" y="6157"/>
                  <a:pt x="12369" y="6455"/>
                </a:cubicBezTo>
                <a:cubicBezTo>
                  <a:pt x="12369" y="6727"/>
                  <a:pt x="12288" y="6971"/>
                  <a:pt x="12071" y="7106"/>
                </a:cubicBezTo>
                <a:cubicBezTo>
                  <a:pt x="11799" y="7242"/>
                  <a:pt x="11420" y="7269"/>
                  <a:pt x="11121" y="7323"/>
                </a:cubicBezTo>
                <a:cubicBezTo>
                  <a:pt x="11121" y="7106"/>
                  <a:pt x="11121" y="6862"/>
                  <a:pt x="11067" y="6672"/>
                </a:cubicBezTo>
                <a:cubicBezTo>
                  <a:pt x="11040" y="6428"/>
                  <a:pt x="10986" y="6184"/>
                  <a:pt x="10904" y="5994"/>
                </a:cubicBezTo>
                <a:cubicBezTo>
                  <a:pt x="11447" y="5967"/>
                  <a:pt x="12098" y="5723"/>
                  <a:pt x="12342" y="5208"/>
                </a:cubicBezTo>
                <a:close/>
                <a:moveTo>
                  <a:pt x="3554" y="6130"/>
                </a:moveTo>
                <a:lnTo>
                  <a:pt x="3554" y="6537"/>
                </a:lnTo>
                <a:cubicBezTo>
                  <a:pt x="3581" y="6781"/>
                  <a:pt x="3744" y="6944"/>
                  <a:pt x="3961" y="7079"/>
                </a:cubicBezTo>
                <a:cubicBezTo>
                  <a:pt x="3961" y="7242"/>
                  <a:pt x="3934" y="7405"/>
                  <a:pt x="3934" y="7595"/>
                </a:cubicBezTo>
                <a:cubicBezTo>
                  <a:pt x="3689" y="7622"/>
                  <a:pt x="3364" y="7757"/>
                  <a:pt x="3255" y="7757"/>
                </a:cubicBezTo>
                <a:cubicBezTo>
                  <a:pt x="3188" y="7771"/>
                  <a:pt x="3120" y="7778"/>
                  <a:pt x="3049" y="7778"/>
                </a:cubicBezTo>
                <a:cubicBezTo>
                  <a:pt x="2977" y="7778"/>
                  <a:pt x="2903" y="7771"/>
                  <a:pt x="2821" y="7757"/>
                </a:cubicBezTo>
                <a:cubicBezTo>
                  <a:pt x="2686" y="7730"/>
                  <a:pt x="2632" y="7540"/>
                  <a:pt x="2577" y="7459"/>
                </a:cubicBezTo>
                <a:cubicBezTo>
                  <a:pt x="2469" y="7269"/>
                  <a:pt x="2387" y="7079"/>
                  <a:pt x="2442" y="6862"/>
                </a:cubicBezTo>
                <a:cubicBezTo>
                  <a:pt x="2469" y="6672"/>
                  <a:pt x="2523" y="6591"/>
                  <a:pt x="2686" y="6537"/>
                </a:cubicBezTo>
                <a:cubicBezTo>
                  <a:pt x="2821" y="6455"/>
                  <a:pt x="2957" y="6428"/>
                  <a:pt x="3120" y="6374"/>
                </a:cubicBezTo>
                <a:cubicBezTo>
                  <a:pt x="3255" y="6293"/>
                  <a:pt x="3418" y="6184"/>
                  <a:pt x="3554" y="6130"/>
                </a:cubicBezTo>
                <a:close/>
                <a:moveTo>
                  <a:pt x="10205" y="2377"/>
                </a:moveTo>
                <a:cubicBezTo>
                  <a:pt x="10451" y="2377"/>
                  <a:pt x="10670" y="2466"/>
                  <a:pt x="10823" y="2712"/>
                </a:cubicBezTo>
                <a:cubicBezTo>
                  <a:pt x="10931" y="2875"/>
                  <a:pt x="11013" y="3065"/>
                  <a:pt x="11013" y="3282"/>
                </a:cubicBezTo>
                <a:cubicBezTo>
                  <a:pt x="11040" y="3472"/>
                  <a:pt x="10877" y="3607"/>
                  <a:pt x="10823" y="3824"/>
                </a:cubicBezTo>
                <a:cubicBezTo>
                  <a:pt x="10798" y="3973"/>
                  <a:pt x="10909" y="4099"/>
                  <a:pt x="11053" y="4099"/>
                </a:cubicBezTo>
                <a:cubicBezTo>
                  <a:pt x="11066" y="4099"/>
                  <a:pt x="11080" y="4098"/>
                  <a:pt x="11094" y="4096"/>
                </a:cubicBezTo>
                <a:cubicBezTo>
                  <a:pt x="11133" y="4087"/>
                  <a:pt x="11173" y="4082"/>
                  <a:pt x="11213" y="4082"/>
                </a:cubicBezTo>
                <a:cubicBezTo>
                  <a:pt x="11650" y="4082"/>
                  <a:pt x="12136" y="4596"/>
                  <a:pt x="11962" y="5018"/>
                </a:cubicBezTo>
                <a:cubicBezTo>
                  <a:pt x="11745" y="5506"/>
                  <a:pt x="11040" y="5587"/>
                  <a:pt x="10525" y="5587"/>
                </a:cubicBezTo>
                <a:cubicBezTo>
                  <a:pt x="10362" y="5587"/>
                  <a:pt x="10281" y="5777"/>
                  <a:pt x="10389" y="5913"/>
                </a:cubicBezTo>
                <a:cubicBezTo>
                  <a:pt x="10552" y="6130"/>
                  <a:pt x="10606" y="6374"/>
                  <a:pt x="10660" y="6591"/>
                </a:cubicBezTo>
                <a:cubicBezTo>
                  <a:pt x="10796" y="7459"/>
                  <a:pt x="10525" y="8327"/>
                  <a:pt x="9928" y="8924"/>
                </a:cubicBezTo>
                <a:cubicBezTo>
                  <a:pt x="9712" y="9140"/>
                  <a:pt x="9383" y="9336"/>
                  <a:pt x="9080" y="9336"/>
                </a:cubicBezTo>
                <a:cubicBezTo>
                  <a:pt x="8889" y="9336"/>
                  <a:pt x="8708" y="9258"/>
                  <a:pt x="8572" y="9059"/>
                </a:cubicBezTo>
                <a:cubicBezTo>
                  <a:pt x="8300" y="8734"/>
                  <a:pt x="8246" y="8191"/>
                  <a:pt x="8300" y="7757"/>
                </a:cubicBezTo>
                <a:cubicBezTo>
                  <a:pt x="8328" y="7079"/>
                  <a:pt x="8707" y="6455"/>
                  <a:pt x="9168" y="6021"/>
                </a:cubicBezTo>
                <a:cubicBezTo>
                  <a:pt x="9304" y="5886"/>
                  <a:pt x="9196" y="5642"/>
                  <a:pt x="9006" y="5642"/>
                </a:cubicBezTo>
                <a:cubicBezTo>
                  <a:pt x="8905" y="5642"/>
                  <a:pt x="8804" y="5644"/>
                  <a:pt x="8704" y="5644"/>
                </a:cubicBezTo>
                <a:cubicBezTo>
                  <a:pt x="8454" y="5644"/>
                  <a:pt x="8207" y="5630"/>
                  <a:pt x="7975" y="5533"/>
                </a:cubicBezTo>
                <a:cubicBezTo>
                  <a:pt x="7677" y="5452"/>
                  <a:pt x="7785" y="5181"/>
                  <a:pt x="7812" y="4909"/>
                </a:cubicBezTo>
                <a:cubicBezTo>
                  <a:pt x="7812" y="4791"/>
                  <a:pt x="7689" y="4714"/>
                  <a:pt x="7585" y="4714"/>
                </a:cubicBezTo>
                <a:cubicBezTo>
                  <a:pt x="7570" y="4714"/>
                  <a:pt x="7555" y="4716"/>
                  <a:pt x="7541" y="4720"/>
                </a:cubicBezTo>
                <a:cubicBezTo>
                  <a:pt x="7174" y="4926"/>
                  <a:pt x="6748" y="5211"/>
                  <a:pt x="6296" y="5211"/>
                </a:cubicBezTo>
                <a:cubicBezTo>
                  <a:pt x="6215" y="5211"/>
                  <a:pt x="6132" y="5201"/>
                  <a:pt x="6049" y="5181"/>
                </a:cubicBezTo>
                <a:cubicBezTo>
                  <a:pt x="5751" y="5072"/>
                  <a:pt x="5290" y="4720"/>
                  <a:pt x="5398" y="4367"/>
                </a:cubicBezTo>
                <a:lnTo>
                  <a:pt x="5398" y="4258"/>
                </a:lnTo>
                <a:lnTo>
                  <a:pt x="5480" y="4258"/>
                </a:lnTo>
                <a:cubicBezTo>
                  <a:pt x="5859" y="4150"/>
                  <a:pt x="6239" y="4014"/>
                  <a:pt x="6565" y="3879"/>
                </a:cubicBezTo>
                <a:cubicBezTo>
                  <a:pt x="7270" y="3607"/>
                  <a:pt x="7948" y="3309"/>
                  <a:pt x="8626" y="2956"/>
                </a:cubicBezTo>
                <a:cubicBezTo>
                  <a:pt x="8999" y="2807"/>
                  <a:pt x="9666" y="2377"/>
                  <a:pt x="10205" y="2377"/>
                </a:cubicBezTo>
                <a:close/>
                <a:moveTo>
                  <a:pt x="3879" y="7974"/>
                </a:moveTo>
                <a:lnTo>
                  <a:pt x="3879" y="8435"/>
                </a:lnTo>
                <a:cubicBezTo>
                  <a:pt x="3879" y="8924"/>
                  <a:pt x="3852" y="9439"/>
                  <a:pt x="3825" y="9954"/>
                </a:cubicBezTo>
                <a:cubicBezTo>
                  <a:pt x="3798" y="10958"/>
                  <a:pt x="3744" y="11962"/>
                  <a:pt x="3689" y="12965"/>
                </a:cubicBezTo>
                <a:cubicBezTo>
                  <a:pt x="3662" y="13453"/>
                  <a:pt x="3608" y="13942"/>
                  <a:pt x="3581" y="14430"/>
                </a:cubicBezTo>
                <a:cubicBezTo>
                  <a:pt x="3581" y="14728"/>
                  <a:pt x="3554" y="15027"/>
                  <a:pt x="3554" y="15325"/>
                </a:cubicBezTo>
                <a:cubicBezTo>
                  <a:pt x="3456" y="15301"/>
                  <a:pt x="3359" y="15287"/>
                  <a:pt x="3261" y="15287"/>
                </a:cubicBezTo>
                <a:cubicBezTo>
                  <a:pt x="3142" y="15287"/>
                  <a:pt x="3022" y="15307"/>
                  <a:pt x="2903" y="15352"/>
                </a:cubicBezTo>
                <a:cubicBezTo>
                  <a:pt x="2767" y="15244"/>
                  <a:pt x="2604" y="15189"/>
                  <a:pt x="2442" y="15108"/>
                </a:cubicBezTo>
                <a:cubicBezTo>
                  <a:pt x="2306" y="15054"/>
                  <a:pt x="2008" y="14972"/>
                  <a:pt x="1953" y="14837"/>
                </a:cubicBezTo>
                <a:cubicBezTo>
                  <a:pt x="1899" y="14728"/>
                  <a:pt x="1926" y="14565"/>
                  <a:pt x="1926" y="14457"/>
                </a:cubicBezTo>
                <a:lnTo>
                  <a:pt x="1926" y="14023"/>
                </a:lnTo>
                <a:cubicBezTo>
                  <a:pt x="1926" y="13670"/>
                  <a:pt x="1899" y="13345"/>
                  <a:pt x="1845" y="12992"/>
                </a:cubicBezTo>
                <a:cubicBezTo>
                  <a:pt x="1791" y="11690"/>
                  <a:pt x="1791" y="10334"/>
                  <a:pt x="1899" y="9005"/>
                </a:cubicBezTo>
                <a:cubicBezTo>
                  <a:pt x="1899" y="8761"/>
                  <a:pt x="1818" y="8435"/>
                  <a:pt x="2062" y="8300"/>
                </a:cubicBezTo>
                <a:cubicBezTo>
                  <a:pt x="2225" y="8219"/>
                  <a:pt x="2469" y="8191"/>
                  <a:pt x="2604" y="8056"/>
                </a:cubicBezTo>
                <a:lnTo>
                  <a:pt x="2632" y="8056"/>
                </a:lnTo>
                <a:cubicBezTo>
                  <a:pt x="2767" y="8124"/>
                  <a:pt x="2930" y="8151"/>
                  <a:pt x="3093" y="8151"/>
                </a:cubicBezTo>
                <a:cubicBezTo>
                  <a:pt x="3255" y="8151"/>
                  <a:pt x="3418" y="8124"/>
                  <a:pt x="3554" y="8083"/>
                </a:cubicBezTo>
                <a:cubicBezTo>
                  <a:pt x="3608" y="8083"/>
                  <a:pt x="3744" y="8029"/>
                  <a:pt x="3879" y="7974"/>
                </a:cubicBezTo>
                <a:close/>
                <a:moveTo>
                  <a:pt x="1981" y="6971"/>
                </a:moveTo>
                <a:cubicBezTo>
                  <a:pt x="2035" y="7242"/>
                  <a:pt x="2116" y="7540"/>
                  <a:pt x="2306" y="7757"/>
                </a:cubicBezTo>
                <a:cubicBezTo>
                  <a:pt x="2116" y="7785"/>
                  <a:pt x="1953" y="7866"/>
                  <a:pt x="1845" y="7893"/>
                </a:cubicBezTo>
                <a:cubicBezTo>
                  <a:pt x="1628" y="8029"/>
                  <a:pt x="1492" y="8246"/>
                  <a:pt x="1492" y="8517"/>
                </a:cubicBezTo>
                <a:cubicBezTo>
                  <a:pt x="1438" y="8842"/>
                  <a:pt x="1438" y="9168"/>
                  <a:pt x="1438" y="9466"/>
                </a:cubicBezTo>
                <a:cubicBezTo>
                  <a:pt x="1411" y="9846"/>
                  <a:pt x="1438" y="10226"/>
                  <a:pt x="1438" y="10605"/>
                </a:cubicBezTo>
                <a:cubicBezTo>
                  <a:pt x="1438" y="11365"/>
                  <a:pt x="1411" y="12124"/>
                  <a:pt x="1492" y="12911"/>
                </a:cubicBezTo>
                <a:cubicBezTo>
                  <a:pt x="1520" y="13291"/>
                  <a:pt x="1547" y="13643"/>
                  <a:pt x="1547" y="14023"/>
                </a:cubicBezTo>
                <a:cubicBezTo>
                  <a:pt x="1547" y="14321"/>
                  <a:pt x="1492" y="14674"/>
                  <a:pt x="1574" y="14945"/>
                </a:cubicBezTo>
                <a:cubicBezTo>
                  <a:pt x="1682" y="15162"/>
                  <a:pt x="1926" y="15325"/>
                  <a:pt x="2170" y="15379"/>
                </a:cubicBezTo>
                <a:cubicBezTo>
                  <a:pt x="2252" y="15406"/>
                  <a:pt x="2387" y="15488"/>
                  <a:pt x="2523" y="15515"/>
                </a:cubicBezTo>
                <a:cubicBezTo>
                  <a:pt x="2496" y="15650"/>
                  <a:pt x="2442" y="15705"/>
                  <a:pt x="2387" y="15786"/>
                </a:cubicBezTo>
                <a:cubicBezTo>
                  <a:pt x="2333" y="15949"/>
                  <a:pt x="2252" y="16166"/>
                  <a:pt x="2252" y="16329"/>
                </a:cubicBezTo>
                <a:cubicBezTo>
                  <a:pt x="1791" y="16220"/>
                  <a:pt x="1275" y="16220"/>
                  <a:pt x="869" y="15949"/>
                </a:cubicBezTo>
                <a:cubicBezTo>
                  <a:pt x="597" y="15786"/>
                  <a:pt x="570" y="15488"/>
                  <a:pt x="570" y="15189"/>
                </a:cubicBezTo>
                <a:cubicBezTo>
                  <a:pt x="543" y="14728"/>
                  <a:pt x="543" y="14267"/>
                  <a:pt x="543" y="13779"/>
                </a:cubicBezTo>
                <a:cubicBezTo>
                  <a:pt x="489" y="13318"/>
                  <a:pt x="462" y="12802"/>
                  <a:pt x="462" y="12314"/>
                </a:cubicBezTo>
                <a:cubicBezTo>
                  <a:pt x="462" y="11853"/>
                  <a:pt x="462" y="11419"/>
                  <a:pt x="435" y="10931"/>
                </a:cubicBezTo>
                <a:cubicBezTo>
                  <a:pt x="380" y="10416"/>
                  <a:pt x="435" y="9954"/>
                  <a:pt x="462" y="9439"/>
                </a:cubicBezTo>
                <a:cubicBezTo>
                  <a:pt x="489" y="9005"/>
                  <a:pt x="462" y="8544"/>
                  <a:pt x="543" y="8083"/>
                </a:cubicBezTo>
                <a:cubicBezTo>
                  <a:pt x="570" y="7920"/>
                  <a:pt x="570" y="7703"/>
                  <a:pt x="733" y="7622"/>
                </a:cubicBezTo>
                <a:cubicBezTo>
                  <a:pt x="869" y="7513"/>
                  <a:pt x="1086" y="7459"/>
                  <a:pt x="1221" y="7378"/>
                </a:cubicBezTo>
                <a:lnTo>
                  <a:pt x="1628" y="7188"/>
                </a:lnTo>
                <a:cubicBezTo>
                  <a:pt x="1709" y="7134"/>
                  <a:pt x="1899" y="6998"/>
                  <a:pt x="1981" y="6971"/>
                </a:cubicBezTo>
                <a:close/>
                <a:moveTo>
                  <a:pt x="11881" y="7622"/>
                </a:moveTo>
                <a:cubicBezTo>
                  <a:pt x="11962" y="8029"/>
                  <a:pt x="11962" y="8463"/>
                  <a:pt x="11962" y="8897"/>
                </a:cubicBezTo>
                <a:cubicBezTo>
                  <a:pt x="11962" y="9385"/>
                  <a:pt x="11962" y="9846"/>
                  <a:pt x="11989" y="10334"/>
                </a:cubicBezTo>
                <a:lnTo>
                  <a:pt x="11989" y="13155"/>
                </a:lnTo>
                <a:cubicBezTo>
                  <a:pt x="11989" y="13969"/>
                  <a:pt x="12098" y="14782"/>
                  <a:pt x="11908" y="15596"/>
                </a:cubicBezTo>
                <a:cubicBezTo>
                  <a:pt x="11854" y="15895"/>
                  <a:pt x="11718" y="16084"/>
                  <a:pt x="11447" y="16220"/>
                </a:cubicBezTo>
                <a:cubicBezTo>
                  <a:pt x="11311" y="16301"/>
                  <a:pt x="11176" y="16356"/>
                  <a:pt x="11013" y="16383"/>
                </a:cubicBezTo>
                <a:cubicBezTo>
                  <a:pt x="10959" y="16220"/>
                  <a:pt x="11013" y="16003"/>
                  <a:pt x="11013" y="15813"/>
                </a:cubicBezTo>
                <a:cubicBezTo>
                  <a:pt x="11013" y="15542"/>
                  <a:pt x="11040" y="15325"/>
                  <a:pt x="11013" y="15081"/>
                </a:cubicBezTo>
                <a:cubicBezTo>
                  <a:pt x="10959" y="14321"/>
                  <a:pt x="11013" y="13562"/>
                  <a:pt x="10959" y="12802"/>
                </a:cubicBezTo>
                <a:cubicBezTo>
                  <a:pt x="10931" y="12070"/>
                  <a:pt x="10904" y="11283"/>
                  <a:pt x="10904" y="10524"/>
                </a:cubicBezTo>
                <a:cubicBezTo>
                  <a:pt x="10904" y="9819"/>
                  <a:pt x="10931" y="9114"/>
                  <a:pt x="10823" y="8408"/>
                </a:cubicBezTo>
                <a:cubicBezTo>
                  <a:pt x="10931" y="8191"/>
                  <a:pt x="11013" y="7947"/>
                  <a:pt x="11040" y="7757"/>
                </a:cubicBezTo>
                <a:cubicBezTo>
                  <a:pt x="11148" y="7757"/>
                  <a:pt x="11203" y="7757"/>
                  <a:pt x="11311" y="7730"/>
                </a:cubicBezTo>
                <a:cubicBezTo>
                  <a:pt x="11474" y="7676"/>
                  <a:pt x="11637" y="7649"/>
                  <a:pt x="11854" y="7622"/>
                </a:cubicBezTo>
                <a:close/>
                <a:moveTo>
                  <a:pt x="4313" y="7188"/>
                </a:moveTo>
                <a:cubicBezTo>
                  <a:pt x="4422" y="7215"/>
                  <a:pt x="4557" y="7242"/>
                  <a:pt x="4666" y="7269"/>
                </a:cubicBezTo>
                <a:cubicBezTo>
                  <a:pt x="5046" y="7378"/>
                  <a:pt x="5398" y="7459"/>
                  <a:pt x="5778" y="7513"/>
                </a:cubicBezTo>
                <a:cubicBezTo>
                  <a:pt x="5724" y="7785"/>
                  <a:pt x="5751" y="8056"/>
                  <a:pt x="5751" y="8300"/>
                </a:cubicBezTo>
                <a:cubicBezTo>
                  <a:pt x="5751" y="8680"/>
                  <a:pt x="5724" y="9086"/>
                  <a:pt x="5724" y="9439"/>
                </a:cubicBezTo>
                <a:cubicBezTo>
                  <a:pt x="5669" y="10253"/>
                  <a:pt x="5615" y="11039"/>
                  <a:pt x="5588" y="11853"/>
                </a:cubicBezTo>
                <a:cubicBezTo>
                  <a:pt x="5534" y="12667"/>
                  <a:pt x="5507" y="13481"/>
                  <a:pt x="5507" y="14294"/>
                </a:cubicBezTo>
                <a:lnTo>
                  <a:pt x="5507" y="15488"/>
                </a:lnTo>
                <a:lnTo>
                  <a:pt x="5507" y="16546"/>
                </a:lnTo>
                <a:cubicBezTo>
                  <a:pt x="4910" y="16437"/>
                  <a:pt x="4178" y="16274"/>
                  <a:pt x="4042" y="15596"/>
                </a:cubicBezTo>
                <a:cubicBezTo>
                  <a:pt x="3988" y="15271"/>
                  <a:pt x="4015" y="14918"/>
                  <a:pt x="4042" y="14593"/>
                </a:cubicBezTo>
                <a:cubicBezTo>
                  <a:pt x="4096" y="14159"/>
                  <a:pt x="4123" y="13725"/>
                  <a:pt x="4151" y="13236"/>
                </a:cubicBezTo>
                <a:cubicBezTo>
                  <a:pt x="4232" y="12206"/>
                  <a:pt x="4259" y="11175"/>
                  <a:pt x="4286" y="10117"/>
                </a:cubicBezTo>
                <a:cubicBezTo>
                  <a:pt x="4286" y="9575"/>
                  <a:pt x="4313" y="9086"/>
                  <a:pt x="4313" y="8544"/>
                </a:cubicBezTo>
                <a:cubicBezTo>
                  <a:pt x="4313" y="8083"/>
                  <a:pt x="4368" y="7622"/>
                  <a:pt x="4313" y="7188"/>
                </a:cubicBezTo>
                <a:close/>
                <a:moveTo>
                  <a:pt x="10633" y="8842"/>
                </a:moveTo>
                <a:cubicBezTo>
                  <a:pt x="10606" y="9412"/>
                  <a:pt x="10633" y="10009"/>
                  <a:pt x="10633" y="10605"/>
                </a:cubicBezTo>
                <a:cubicBezTo>
                  <a:pt x="10633" y="11365"/>
                  <a:pt x="10660" y="12151"/>
                  <a:pt x="10715" y="12938"/>
                </a:cubicBezTo>
                <a:lnTo>
                  <a:pt x="10715" y="14131"/>
                </a:lnTo>
                <a:cubicBezTo>
                  <a:pt x="10715" y="14484"/>
                  <a:pt x="10742" y="14837"/>
                  <a:pt x="10742" y="15216"/>
                </a:cubicBezTo>
                <a:cubicBezTo>
                  <a:pt x="10715" y="15596"/>
                  <a:pt x="10579" y="16057"/>
                  <a:pt x="10660" y="16437"/>
                </a:cubicBezTo>
                <a:lnTo>
                  <a:pt x="10606" y="16437"/>
                </a:lnTo>
                <a:cubicBezTo>
                  <a:pt x="10199" y="16491"/>
                  <a:pt x="9792" y="16546"/>
                  <a:pt x="9385" y="16573"/>
                </a:cubicBezTo>
                <a:cubicBezTo>
                  <a:pt x="9413" y="15325"/>
                  <a:pt x="9385" y="14077"/>
                  <a:pt x="9385" y="12830"/>
                </a:cubicBezTo>
                <a:cubicBezTo>
                  <a:pt x="9385" y="12206"/>
                  <a:pt x="9331" y="11555"/>
                  <a:pt x="9385" y="10904"/>
                </a:cubicBezTo>
                <a:cubicBezTo>
                  <a:pt x="9385" y="10524"/>
                  <a:pt x="9467" y="10117"/>
                  <a:pt x="9413" y="9792"/>
                </a:cubicBezTo>
                <a:cubicBezTo>
                  <a:pt x="9602" y="9737"/>
                  <a:pt x="9792" y="9656"/>
                  <a:pt x="9955" y="9548"/>
                </a:cubicBezTo>
                <a:cubicBezTo>
                  <a:pt x="10226" y="9385"/>
                  <a:pt x="10416" y="9114"/>
                  <a:pt x="10633" y="8842"/>
                </a:cubicBezTo>
                <a:close/>
                <a:moveTo>
                  <a:pt x="5995" y="7540"/>
                </a:moveTo>
                <a:cubicBezTo>
                  <a:pt x="6131" y="7540"/>
                  <a:pt x="6266" y="7595"/>
                  <a:pt x="6429" y="7595"/>
                </a:cubicBezTo>
                <a:cubicBezTo>
                  <a:pt x="6727" y="7622"/>
                  <a:pt x="7026" y="7622"/>
                  <a:pt x="7351" y="7622"/>
                </a:cubicBezTo>
                <a:cubicBezTo>
                  <a:pt x="7324" y="8408"/>
                  <a:pt x="7351" y="9141"/>
                  <a:pt x="7324" y="9846"/>
                </a:cubicBezTo>
                <a:cubicBezTo>
                  <a:pt x="7324" y="10633"/>
                  <a:pt x="7243" y="11419"/>
                  <a:pt x="7243" y="12206"/>
                </a:cubicBezTo>
                <a:cubicBezTo>
                  <a:pt x="7243" y="12965"/>
                  <a:pt x="7243" y="13752"/>
                  <a:pt x="7216" y="14538"/>
                </a:cubicBezTo>
                <a:cubicBezTo>
                  <a:pt x="7216" y="15244"/>
                  <a:pt x="7161" y="15949"/>
                  <a:pt x="7161" y="16627"/>
                </a:cubicBezTo>
                <a:cubicBezTo>
                  <a:pt x="6700" y="16627"/>
                  <a:pt x="6266" y="16600"/>
                  <a:pt x="5778" y="16518"/>
                </a:cubicBezTo>
                <a:cubicBezTo>
                  <a:pt x="5805" y="16166"/>
                  <a:pt x="5778" y="15786"/>
                  <a:pt x="5778" y="15433"/>
                </a:cubicBezTo>
                <a:lnTo>
                  <a:pt x="5778" y="14267"/>
                </a:lnTo>
                <a:cubicBezTo>
                  <a:pt x="5778" y="13481"/>
                  <a:pt x="5805" y="12667"/>
                  <a:pt x="5859" y="11880"/>
                </a:cubicBezTo>
                <a:cubicBezTo>
                  <a:pt x="5886" y="11094"/>
                  <a:pt x="5941" y="10334"/>
                  <a:pt x="5995" y="9548"/>
                </a:cubicBezTo>
                <a:cubicBezTo>
                  <a:pt x="5995" y="9168"/>
                  <a:pt x="5995" y="8761"/>
                  <a:pt x="6022" y="8408"/>
                </a:cubicBezTo>
                <a:lnTo>
                  <a:pt x="6022" y="7866"/>
                </a:lnTo>
                <a:cubicBezTo>
                  <a:pt x="6022" y="7757"/>
                  <a:pt x="5995" y="7649"/>
                  <a:pt x="5995" y="7540"/>
                </a:cubicBezTo>
                <a:close/>
                <a:moveTo>
                  <a:pt x="7867" y="7595"/>
                </a:moveTo>
                <a:lnTo>
                  <a:pt x="7867" y="7649"/>
                </a:lnTo>
                <a:cubicBezTo>
                  <a:pt x="7812" y="8191"/>
                  <a:pt x="7867" y="8869"/>
                  <a:pt x="8192" y="9358"/>
                </a:cubicBezTo>
                <a:cubicBezTo>
                  <a:pt x="8416" y="9656"/>
                  <a:pt x="8754" y="9795"/>
                  <a:pt x="9080" y="9795"/>
                </a:cubicBezTo>
                <a:cubicBezTo>
                  <a:pt x="9110" y="9795"/>
                  <a:pt x="9139" y="9794"/>
                  <a:pt x="9168" y="9792"/>
                </a:cubicBezTo>
                <a:lnTo>
                  <a:pt x="9168" y="9792"/>
                </a:lnTo>
                <a:cubicBezTo>
                  <a:pt x="9168" y="10199"/>
                  <a:pt x="9087" y="10605"/>
                  <a:pt x="9087" y="11012"/>
                </a:cubicBezTo>
                <a:lnTo>
                  <a:pt x="9087" y="12965"/>
                </a:lnTo>
                <a:lnTo>
                  <a:pt x="9087" y="14837"/>
                </a:lnTo>
                <a:cubicBezTo>
                  <a:pt x="9087" y="15406"/>
                  <a:pt x="9006" y="16030"/>
                  <a:pt x="9033" y="16600"/>
                </a:cubicBezTo>
                <a:cubicBezTo>
                  <a:pt x="8734" y="16627"/>
                  <a:pt x="8436" y="16627"/>
                  <a:pt x="8111" y="16627"/>
                </a:cubicBezTo>
                <a:lnTo>
                  <a:pt x="7514" y="16627"/>
                </a:lnTo>
                <a:lnTo>
                  <a:pt x="7514" y="15678"/>
                </a:lnTo>
                <a:cubicBezTo>
                  <a:pt x="7514" y="15325"/>
                  <a:pt x="7541" y="14918"/>
                  <a:pt x="7541" y="14538"/>
                </a:cubicBezTo>
                <a:lnTo>
                  <a:pt x="7541" y="12206"/>
                </a:lnTo>
                <a:cubicBezTo>
                  <a:pt x="7541" y="11419"/>
                  <a:pt x="7622" y="10633"/>
                  <a:pt x="7622" y="9846"/>
                </a:cubicBezTo>
                <a:cubicBezTo>
                  <a:pt x="7622" y="9114"/>
                  <a:pt x="7650" y="8354"/>
                  <a:pt x="7622" y="7622"/>
                </a:cubicBezTo>
                <a:cubicBezTo>
                  <a:pt x="7677" y="7622"/>
                  <a:pt x="7785" y="7622"/>
                  <a:pt x="7867" y="7595"/>
                </a:cubicBezTo>
                <a:close/>
                <a:moveTo>
                  <a:pt x="3635" y="15623"/>
                </a:moveTo>
                <a:cubicBezTo>
                  <a:pt x="3717" y="15895"/>
                  <a:pt x="3825" y="16139"/>
                  <a:pt x="4015" y="16329"/>
                </a:cubicBezTo>
                <a:cubicBezTo>
                  <a:pt x="4286" y="16600"/>
                  <a:pt x="4666" y="16708"/>
                  <a:pt x="4991" y="16817"/>
                </a:cubicBezTo>
                <a:cubicBezTo>
                  <a:pt x="5805" y="17034"/>
                  <a:pt x="6673" y="17034"/>
                  <a:pt x="7514" y="17034"/>
                </a:cubicBezTo>
                <a:cubicBezTo>
                  <a:pt x="8463" y="17034"/>
                  <a:pt x="9440" y="16979"/>
                  <a:pt x="10389" y="16871"/>
                </a:cubicBezTo>
                <a:cubicBezTo>
                  <a:pt x="10959" y="16817"/>
                  <a:pt x="11718" y="16708"/>
                  <a:pt x="12125" y="16220"/>
                </a:cubicBezTo>
                <a:cubicBezTo>
                  <a:pt x="12261" y="16057"/>
                  <a:pt x="12315" y="15895"/>
                  <a:pt x="12396" y="15678"/>
                </a:cubicBezTo>
                <a:cubicBezTo>
                  <a:pt x="12532" y="15759"/>
                  <a:pt x="12695" y="15786"/>
                  <a:pt x="12830" y="15867"/>
                </a:cubicBezTo>
                <a:cubicBezTo>
                  <a:pt x="12966" y="15895"/>
                  <a:pt x="13129" y="15949"/>
                  <a:pt x="13183" y="16139"/>
                </a:cubicBezTo>
                <a:cubicBezTo>
                  <a:pt x="13264" y="16410"/>
                  <a:pt x="13183" y="16817"/>
                  <a:pt x="13183" y="17088"/>
                </a:cubicBezTo>
                <a:cubicBezTo>
                  <a:pt x="13101" y="17413"/>
                  <a:pt x="13156" y="17712"/>
                  <a:pt x="13047" y="17983"/>
                </a:cubicBezTo>
                <a:cubicBezTo>
                  <a:pt x="12857" y="18363"/>
                  <a:pt x="12261" y="18444"/>
                  <a:pt x="11935" y="18526"/>
                </a:cubicBezTo>
                <a:cubicBezTo>
                  <a:pt x="11257" y="18661"/>
                  <a:pt x="10606" y="18770"/>
                  <a:pt x="9928" y="18851"/>
                </a:cubicBezTo>
                <a:cubicBezTo>
                  <a:pt x="9362" y="18915"/>
                  <a:pt x="8801" y="18941"/>
                  <a:pt x="8243" y="18941"/>
                </a:cubicBezTo>
                <a:cubicBezTo>
                  <a:pt x="7384" y="18941"/>
                  <a:pt x="6535" y="18879"/>
                  <a:pt x="5697" y="18797"/>
                </a:cubicBezTo>
                <a:cubicBezTo>
                  <a:pt x="5154" y="18770"/>
                  <a:pt x="4612" y="18743"/>
                  <a:pt x="4096" y="18607"/>
                </a:cubicBezTo>
                <a:cubicBezTo>
                  <a:pt x="3879" y="18526"/>
                  <a:pt x="3662" y="18471"/>
                  <a:pt x="3500" y="18309"/>
                </a:cubicBezTo>
                <a:cubicBezTo>
                  <a:pt x="3364" y="18119"/>
                  <a:pt x="3445" y="17847"/>
                  <a:pt x="3445" y="17658"/>
                </a:cubicBezTo>
                <a:cubicBezTo>
                  <a:pt x="3472" y="17386"/>
                  <a:pt x="3445" y="17088"/>
                  <a:pt x="3228" y="16871"/>
                </a:cubicBezTo>
                <a:cubicBezTo>
                  <a:pt x="3093" y="16708"/>
                  <a:pt x="2767" y="16681"/>
                  <a:pt x="2740" y="16437"/>
                </a:cubicBezTo>
                <a:cubicBezTo>
                  <a:pt x="2686" y="16193"/>
                  <a:pt x="2767" y="15895"/>
                  <a:pt x="3011" y="15759"/>
                </a:cubicBezTo>
                <a:cubicBezTo>
                  <a:pt x="3201" y="15650"/>
                  <a:pt x="3418" y="15623"/>
                  <a:pt x="3635" y="15623"/>
                </a:cubicBezTo>
                <a:close/>
                <a:moveTo>
                  <a:pt x="9717" y="0"/>
                </a:moveTo>
                <a:cubicBezTo>
                  <a:pt x="9028" y="0"/>
                  <a:pt x="8353" y="108"/>
                  <a:pt x="7677" y="298"/>
                </a:cubicBezTo>
                <a:cubicBezTo>
                  <a:pt x="6917" y="542"/>
                  <a:pt x="6185" y="868"/>
                  <a:pt x="5561" y="1383"/>
                </a:cubicBezTo>
                <a:cubicBezTo>
                  <a:pt x="5235" y="1627"/>
                  <a:pt x="4964" y="1899"/>
                  <a:pt x="4774" y="2197"/>
                </a:cubicBezTo>
                <a:cubicBezTo>
                  <a:pt x="4612" y="2441"/>
                  <a:pt x="4422" y="2739"/>
                  <a:pt x="4340" y="3038"/>
                </a:cubicBezTo>
                <a:cubicBezTo>
                  <a:pt x="4231" y="2989"/>
                  <a:pt x="4114" y="2966"/>
                  <a:pt x="3995" y="2966"/>
                </a:cubicBezTo>
                <a:cubicBezTo>
                  <a:pt x="3526" y="2966"/>
                  <a:pt x="3038" y="3321"/>
                  <a:pt x="2930" y="3797"/>
                </a:cubicBezTo>
                <a:cubicBezTo>
                  <a:pt x="2903" y="3960"/>
                  <a:pt x="2903" y="4204"/>
                  <a:pt x="2930" y="4367"/>
                </a:cubicBezTo>
                <a:cubicBezTo>
                  <a:pt x="2740" y="4394"/>
                  <a:pt x="2523" y="4530"/>
                  <a:pt x="2333" y="4557"/>
                </a:cubicBezTo>
                <a:cubicBezTo>
                  <a:pt x="2035" y="4611"/>
                  <a:pt x="1709" y="4530"/>
                  <a:pt x="1438" y="4665"/>
                </a:cubicBezTo>
                <a:cubicBezTo>
                  <a:pt x="1086" y="4801"/>
                  <a:pt x="977" y="5316"/>
                  <a:pt x="1275" y="5587"/>
                </a:cubicBezTo>
                <a:cubicBezTo>
                  <a:pt x="1452" y="5737"/>
                  <a:pt x="1689" y="5784"/>
                  <a:pt x="1933" y="5784"/>
                </a:cubicBezTo>
                <a:cubicBezTo>
                  <a:pt x="2177" y="5784"/>
                  <a:pt x="2428" y="5737"/>
                  <a:pt x="2632" y="5696"/>
                </a:cubicBezTo>
                <a:cubicBezTo>
                  <a:pt x="2903" y="5615"/>
                  <a:pt x="3527" y="5425"/>
                  <a:pt x="3608" y="5072"/>
                </a:cubicBezTo>
                <a:lnTo>
                  <a:pt x="3662" y="5072"/>
                </a:lnTo>
                <a:cubicBezTo>
                  <a:pt x="3608" y="5316"/>
                  <a:pt x="3581" y="5587"/>
                  <a:pt x="3581" y="5832"/>
                </a:cubicBezTo>
                <a:cubicBezTo>
                  <a:pt x="3310" y="5832"/>
                  <a:pt x="3066" y="6021"/>
                  <a:pt x="2794" y="6103"/>
                </a:cubicBezTo>
                <a:cubicBezTo>
                  <a:pt x="2577" y="6157"/>
                  <a:pt x="2306" y="6238"/>
                  <a:pt x="2170" y="6455"/>
                </a:cubicBezTo>
                <a:cubicBezTo>
                  <a:pt x="2116" y="6537"/>
                  <a:pt x="2089" y="6591"/>
                  <a:pt x="2089" y="6672"/>
                </a:cubicBezTo>
                <a:cubicBezTo>
                  <a:pt x="2069" y="6670"/>
                  <a:pt x="2048" y="6669"/>
                  <a:pt x="2028" y="6669"/>
                </a:cubicBezTo>
                <a:cubicBezTo>
                  <a:pt x="1774" y="6669"/>
                  <a:pt x="1503" y="6816"/>
                  <a:pt x="1303" y="6917"/>
                </a:cubicBezTo>
                <a:cubicBezTo>
                  <a:pt x="1004" y="7052"/>
                  <a:pt x="624" y="7106"/>
                  <a:pt x="407" y="7378"/>
                </a:cubicBezTo>
                <a:cubicBezTo>
                  <a:pt x="136" y="7676"/>
                  <a:pt x="136" y="8273"/>
                  <a:pt x="136" y="8625"/>
                </a:cubicBezTo>
                <a:cubicBezTo>
                  <a:pt x="82" y="9141"/>
                  <a:pt x="55" y="9683"/>
                  <a:pt x="28" y="10199"/>
                </a:cubicBezTo>
                <a:cubicBezTo>
                  <a:pt x="1" y="10741"/>
                  <a:pt x="55" y="11283"/>
                  <a:pt x="55" y="11826"/>
                </a:cubicBezTo>
                <a:cubicBezTo>
                  <a:pt x="55" y="12368"/>
                  <a:pt x="55" y="12911"/>
                  <a:pt x="82" y="13453"/>
                </a:cubicBezTo>
                <a:cubicBezTo>
                  <a:pt x="136" y="13969"/>
                  <a:pt x="136" y="14457"/>
                  <a:pt x="163" y="14999"/>
                </a:cubicBezTo>
                <a:cubicBezTo>
                  <a:pt x="163" y="15379"/>
                  <a:pt x="163" y="15786"/>
                  <a:pt x="435" y="16084"/>
                </a:cubicBezTo>
                <a:cubicBezTo>
                  <a:pt x="679" y="16356"/>
                  <a:pt x="1031" y="16491"/>
                  <a:pt x="1411" y="16600"/>
                </a:cubicBezTo>
                <a:cubicBezTo>
                  <a:pt x="1764" y="16708"/>
                  <a:pt x="2089" y="16735"/>
                  <a:pt x="2387" y="16817"/>
                </a:cubicBezTo>
                <a:cubicBezTo>
                  <a:pt x="2496" y="16952"/>
                  <a:pt x="2659" y="17007"/>
                  <a:pt x="2849" y="17142"/>
                </a:cubicBezTo>
                <a:cubicBezTo>
                  <a:pt x="3066" y="17305"/>
                  <a:pt x="2984" y="17658"/>
                  <a:pt x="2930" y="17902"/>
                </a:cubicBezTo>
                <a:cubicBezTo>
                  <a:pt x="2903" y="18173"/>
                  <a:pt x="2930" y="18444"/>
                  <a:pt x="3174" y="18661"/>
                </a:cubicBezTo>
                <a:cubicBezTo>
                  <a:pt x="3581" y="19068"/>
                  <a:pt x="4232" y="19149"/>
                  <a:pt x="4747" y="19204"/>
                </a:cubicBezTo>
                <a:cubicBezTo>
                  <a:pt x="5877" y="19340"/>
                  <a:pt x="7021" y="19448"/>
                  <a:pt x="8169" y="19448"/>
                </a:cubicBezTo>
                <a:cubicBezTo>
                  <a:pt x="8619" y="19448"/>
                  <a:pt x="9070" y="19432"/>
                  <a:pt x="9521" y="19394"/>
                </a:cubicBezTo>
                <a:cubicBezTo>
                  <a:pt x="10308" y="19312"/>
                  <a:pt x="11121" y="19204"/>
                  <a:pt x="11881" y="19041"/>
                </a:cubicBezTo>
                <a:cubicBezTo>
                  <a:pt x="12396" y="18932"/>
                  <a:pt x="13020" y="18851"/>
                  <a:pt x="13346" y="18390"/>
                </a:cubicBezTo>
                <a:cubicBezTo>
                  <a:pt x="13590" y="18119"/>
                  <a:pt x="13590" y="17766"/>
                  <a:pt x="13590" y="17413"/>
                </a:cubicBezTo>
                <a:cubicBezTo>
                  <a:pt x="13590" y="17007"/>
                  <a:pt x="13644" y="16573"/>
                  <a:pt x="13590" y="16166"/>
                </a:cubicBezTo>
                <a:cubicBezTo>
                  <a:pt x="13481" y="15542"/>
                  <a:pt x="12857" y="15488"/>
                  <a:pt x="12396" y="15325"/>
                </a:cubicBezTo>
                <a:lnTo>
                  <a:pt x="12396" y="15271"/>
                </a:lnTo>
                <a:cubicBezTo>
                  <a:pt x="12478" y="14837"/>
                  <a:pt x="12478" y="14403"/>
                  <a:pt x="12423" y="13969"/>
                </a:cubicBezTo>
                <a:cubicBezTo>
                  <a:pt x="12396" y="12884"/>
                  <a:pt x="12423" y="11799"/>
                  <a:pt x="12423" y="10687"/>
                </a:cubicBezTo>
                <a:lnTo>
                  <a:pt x="12423" y="9032"/>
                </a:lnTo>
                <a:cubicBezTo>
                  <a:pt x="12423" y="8490"/>
                  <a:pt x="12423" y="7947"/>
                  <a:pt x="12342" y="7459"/>
                </a:cubicBezTo>
                <a:cubicBezTo>
                  <a:pt x="12423" y="7378"/>
                  <a:pt x="12559" y="7269"/>
                  <a:pt x="12640" y="7134"/>
                </a:cubicBezTo>
                <a:cubicBezTo>
                  <a:pt x="12803" y="6917"/>
                  <a:pt x="12830" y="6591"/>
                  <a:pt x="12803" y="6293"/>
                </a:cubicBezTo>
                <a:cubicBezTo>
                  <a:pt x="12776" y="5967"/>
                  <a:pt x="12776" y="5642"/>
                  <a:pt x="12749" y="5316"/>
                </a:cubicBezTo>
                <a:cubicBezTo>
                  <a:pt x="12695" y="5099"/>
                  <a:pt x="12640" y="4801"/>
                  <a:pt x="12423" y="4665"/>
                </a:cubicBezTo>
                <a:cubicBezTo>
                  <a:pt x="12369" y="4150"/>
                  <a:pt x="11881" y="3689"/>
                  <a:pt x="11393" y="3607"/>
                </a:cubicBezTo>
                <a:cubicBezTo>
                  <a:pt x="11393" y="3580"/>
                  <a:pt x="11420" y="3580"/>
                  <a:pt x="11420" y="3553"/>
                </a:cubicBezTo>
                <a:cubicBezTo>
                  <a:pt x="11447" y="3418"/>
                  <a:pt x="11447" y="3282"/>
                  <a:pt x="11420" y="3146"/>
                </a:cubicBezTo>
                <a:cubicBezTo>
                  <a:pt x="11338" y="2875"/>
                  <a:pt x="11257" y="2577"/>
                  <a:pt x="11040" y="2360"/>
                </a:cubicBezTo>
                <a:cubicBezTo>
                  <a:pt x="10877" y="2170"/>
                  <a:pt x="10633" y="2061"/>
                  <a:pt x="10389" y="2034"/>
                </a:cubicBezTo>
                <a:cubicBezTo>
                  <a:pt x="10470" y="1980"/>
                  <a:pt x="10579" y="1926"/>
                  <a:pt x="10633" y="1899"/>
                </a:cubicBezTo>
                <a:cubicBezTo>
                  <a:pt x="10904" y="1709"/>
                  <a:pt x="11176" y="1573"/>
                  <a:pt x="11420" y="1438"/>
                </a:cubicBezTo>
                <a:cubicBezTo>
                  <a:pt x="11610" y="1356"/>
                  <a:pt x="11799" y="1166"/>
                  <a:pt x="11827" y="949"/>
                </a:cubicBezTo>
                <a:cubicBezTo>
                  <a:pt x="11989" y="190"/>
                  <a:pt x="10769" y="54"/>
                  <a:pt x="10308" y="27"/>
                </a:cubicBezTo>
                <a:cubicBezTo>
                  <a:pt x="10110" y="9"/>
                  <a:pt x="9913" y="0"/>
                  <a:pt x="97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3;p57">
            <a:extLst>
              <a:ext uri="{FF2B5EF4-FFF2-40B4-BE49-F238E27FC236}">
                <a16:creationId xmlns:a16="http://schemas.microsoft.com/office/drawing/2014/main" id="{C54A9B5F-D0A0-3821-325D-4F4715EF2003}"/>
              </a:ext>
            </a:extLst>
          </p:cNvPr>
          <p:cNvSpPr txBox="1">
            <a:spLocks/>
          </p:cNvSpPr>
          <p:nvPr/>
        </p:nvSpPr>
        <p:spPr>
          <a:xfrm>
            <a:off x="1918890" y="4328956"/>
            <a:ext cx="1273997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r"/>
            <a:r>
              <a:rPr lang="pt-BR" sz="2000" dirty="0"/>
              <a:t>JUNIT</a:t>
            </a:r>
          </a:p>
        </p:txBody>
      </p:sp>
      <p:sp>
        <p:nvSpPr>
          <p:cNvPr id="8" name="Google Shape;353;p57">
            <a:extLst>
              <a:ext uri="{FF2B5EF4-FFF2-40B4-BE49-F238E27FC236}">
                <a16:creationId xmlns:a16="http://schemas.microsoft.com/office/drawing/2014/main" id="{52B410F1-A612-C7F0-8502-1BBA2C6BA178}"/>
              </a:ext>
            </a:extLst>
          </p:cNvPr>
          <p:cNvSpPr txBox="1">
            <a:spLocks/>
          </p:cNvSpPr>
          <p:nvPr/>
        </p:nvSpPr>
        <p:spPr>
          <a:xfrm>
            <a:off x="5777886" y="4373061"/>
            <a:ext cx="1273997" cy="360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pt-BR" sz="2000" dirty="0"/>
              <a:t>MOCKITO</a:t>
            </a:r>
          </a:p>
        </p:txBody>
      </p:sp>
    </p:spTree>
    <p:extLst>
      <p:ext uri="{BB962C8B-B14F-4D97-AF65-F5344CB8AC3E}">
        <p14:creationId xmlns:p14="http://schemas.microsoft.com/office/powerpoint/2010/main" val="1041182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6"/>
          <p:cNvSpPr txBox="1">
            <a:spLocks noGrp="1"/>
          </p:cNvSpPr>
          <p:nvPr>
            <p:ph type="title"/>
          </p:nvPr>
        </p:nvSpPr>
        <p:spPr>
          <a:xfrm>
            <a:off x="798244" y="1110619"/>
            <a:ext cx="2108507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CLIENTE</a:t>
            </a:r>
            <a:endParaRPr dirty="0"/>
          </a:p>
        </p:txBody>
      </p:sp>
      <p:sp>
        <p:nvSpPr>
          <p:cNvPr id="506" name="Google Shape;506;p66"/>
          <p:cNvSpPr txBox="1">
            <a:spLocks noGrp="1"/>
          </p:cNvSpPr>
          <p:nvPr>
            <p:ph type="subTitle" idx="1"/>
          </p:nvPr>
        </p:nvSpPr>
        <p:spPr>
          <a:xfrm>
            <a:off x="538658" y="1757301"/>
            <a:ext cx="3974400" cy="1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Implementação do serviço de mesas mesmo antes da finalização da aplicação.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800" dirty="0">
                <a:solidFill>
                  <a:schemeClr val="dk1"/>
                </a:solidFill>
              </a:rPr>
              <a:t>Adquiriu aparelho de leitura de código de barras, para efetivar o tempo de registro de produtos.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agem 2" descr="Uma imagem contendo no interior, mesa, homem, em pé&#10;&#10;Descrição gerada automaticamente">
            <a:extLst>
              <a:ext uri="{FF2B5EF4-FFF2-40B4-BE49-F238E27FC236}">
                <a16:creationId xmlns:a16="http://schemas.microsoft.com/office/drawing/2014/main" id="{2F0E438F-8ECD-78D2-0FE2-C37ABCD6B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04" b="12189"/>
          <a:stretch/>
        </p:blipFill>
        <p:spPr>
          <a:xfrm>
            <a:off x="4630943" y="-1"/>
            <a:ext cx="4513058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11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>
            <a:spLocks noGrp="1"/>
          </p:cNvSpPr>
          <p:nvPr>
            <p:ph type="title"/>
          </p:nvPr>
        </p:nvSpPr>
        <p:spPr>
          <a:xfrm>
            <a:off x="1191675" y="145350"/>
            <a:ext cx="6760800" cy="22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OBRIGADO!</a:t>
            </a:r>
            <a:endParaRPr sz="8000" dirty="0"/>
          </a:p>
        </p:txBody>
      </p:sp>
      <p:sp>
        <p:nvSpPr>
          <p:cNvPr id="348" name="Google Shape;348;p56"/>
          <p:cNvSpPr/>
          <p:nvPr/>
        </p:nvSpPr>
        <p:spPr>
          <a:xfrm rot="-1002241">
            <a:off x="3307819" y="2857849"/>
            <a:ext cx="6520" cy="15937"/>
          </a:xfrm>
          <a:custGeom>
            <a:avLst/>
            <a:gdLst/>
            <a:ahLst/>
            <a:cxnLst/>
            <a:rect l="l" t="t" r="r" b="b"/>
            <a:pathLst>
              <a:path w="189" h="462" extrusionOk="0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>
            <a:spLocks noGrp="1"/>
          </p:cNvSpPr>
          <p:nvPr>
            <p:ph type="title" idx="8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NOSSO TIME</a:t>
            </a:r>
            <a:endParaRPr dirty="0"/>
          </a:p>
        </p:txBody>
      </p:sp>
      <p:sp>
        <p:nvSpPr>
          <p:cNvPr id="26" name="Google Shape;335;p55">
            <a:extLst>
              <a:ext uri="{FF2B5EF4-FFF2-40B4-BE49-F238E27FC236}">
                <a16:creationId xmlns:a16="http://schemas.microsoft.com/office/drawing/2014/main" id="{727A6856-FB2E-014A-4D5C-62788B5CB610}"/>
              </a:ext>
            </a:extLst>
          </p:cNvPr>
          <p:cNvSpPr txBox="1">
            <a:spLocks/>
          </p:cNvSpPr>
          <p:nvPr/>
        </p:nvSpPr>
        <p:spPr>
          <a:xfrm>
            <a:off x="1417205" y="1805846"/>
            <a:ext cx="2066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ANA FLÁVIA DE CARVALHO SANTOS</a:t>
            </a:r>
          </a:p>
        </p:txBody>
      </p:sp>
      <p:sp>
        <p:nvSpPr>
          <p:cNvPr id="29" name="Google Shape;335;p55">
            <a:extLst>
              <a:ext uri="{FF2B5EF4-FFF2-40B4-BE49-F238E27FC236}">
                <a16:creationId xmlns:a16="http://schemas.microsoft.com/office/drawing/2014/main" id="{233055E3-3859-3A82-D5A2-8985B236006B}"/>
              </a:ext>
            </a:extLst>
          </p:cNvPr>
          <p:cNvSpPr txBox="1">
            <a:spLocks/>
          </p:cNvSpPr>
          <p:nvPr/>
        </p:nvSpPr>
        <p:spPr>
          <a:xfrm>
            <a:off x="3518673" y="1805846"/>
            <a:ext cx="2066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DOUGLAS GALVÃO SOUZA MACHADO</a:t>
            </a:r>
          </a:p>
        </p:txBody>
      </p:sp>
      <p:sp>
        <p:nvSpPr>
          <p:cNvPr id="30" name="Google Shape;335;p55">
            <a:extLst>
              <a:ext uri="{FF2B5EF4-FFF2-40B4-BE49-F238E27FC236}">
                <a16:creationId xmlns:a16="http://schemas.microsoft.com/office/drawing/2014/main" id="{C09FA843-B68E-EDF4-493F-CDEB2D332D65}"/>
              </a:ext>
            </a:extLst>
          </p:cNvPr>
          <p:cNvSpPr txBox="1">
            <a:spLocks/>
          </p:cNvSpPr>
          <p:nvPr/>
        </p:nvSpPr>
        <p:spPr>
          <a:xfrm>
            <a:off x="5515836" y="1805846"/>
            <a:ext cx="2066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GABRIEL RAMOS FERREIRA</a:t>
            </a:r>
          </a:p>
        </p:txBody>
      </p:sp>
      <p:sp>
        <p:nvSpPr>
          <p:cNvPr id="31" name="Google Shape;335;p55">
            <a:extLst>
              <a:ext uri="{FF2B5EF4-FFF2-40B4-BE49-F238E27FC236}">
                <a16:creationId xmlns:a16="http://schemas.microsoft.com/office/drawing/2014/main" id="{14B241D2-0C16-0855-5EDE-9D9BB5EEE7F5}"/>
              </a:ext>
            </a:extLst>
          </p:cNvPr>
          <p:cNvSpPr txBox="1">
            <a:spLocks/>
          </p:cNvSpPr>
          <p:nvPr/>
        </p:nvSpPr>
        <p:spPr>
          <a:xfrm>
            <a:off x="1417205" y="3042120"/>
            <a:ext cx="2066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JOÃO VITOR ROMERO SALES</a:t>
            </a:r>
          </a:p>
        </p:txBody>
      </p:sp>
      <p:sp>
        <p:nvSpPr>
          <p:cNvPr id="320" name="Google Shape;335;p55">
            <a:extLst>
              <a:ext uri="{FF2B5EF4-FFF2-40B4-BE49-F238E27FC236}">
                <a16:creationId xmlns:a16="http://schemas.microsoft.com/office/drawing/2014/main" id="{3814792F-95EA-8E25-E2B5-F986C0D9BDA0}"/>
              </a:ext>
            </a:extLst>
          </p:cNvPr>
          <p:cNvSpPr txBox="1">
            <a:spLocks/>
          </p:cNvSpPr>
          <p:nvPr/>
        </p:nvSpPr>
        <p:spPr>
          <a:xfrm>
            <a:off x="3450263" y="3042120"/>
            <a:ext cx="2066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JOÃO PEDRO SILVA BRAGA</a:t>
            </a:r>
          </a:p>
        </p:txBody>
      </p:sp>
      <p:sp>
        <p:nvSpPr>
          <p:cNvPr id="321" name="Google Shape;335;p55">
            <a:extLst>
              <a:ext uri="{FF2B5EF4-FFF2-40B4-BE49-F238E27FC236}">
                <a16:creationId xmlns:a16="http://schemas.microsoft.com/office/drawing/2014/main" id="{C2AC5F08-D095-C0D8-07BE-497D50C76155}"/>
              </a:ext>
            </a:extLst>
          </p:cNvPr>
          <p:cNvSpPr txBox="1">
            <a:spLocks/>
          </p:cNvSpPr>
          <p:nvPr/>
        </p:nvSpPr>
        <p:spPr>
          <a:xfrm>
            <a:off x="5585373" y="3042120"/>
            <a:ext cx="20667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dibee Sans"/>
              <a:buNone/>
              <a:defRPr sz="1800" b="1" i="0" u="none" strike="noStrike" cap="none">
                <a:solidFill>
                  <a:schemeClr val="dk2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pt-BR" dirty="0">
                <a:solidFill>
                  <a:schemeClr val="dk1"/>
                </a:solidFill>
              </a:rPr>
              <a:t>JÚLIA MOREIRA NASCIMENTO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>
            <a:spLocks noGrp="1"/>
          </p:cNvSpPr>
          <p:nvPr>
            <p:ph type="title"/>
          </p:nvPr>
        </p:nvSpPr>
        <p:spPr>
          <a:xfrm rot="-22007">
            <a:off x="1269705" y="1357240"/>
            <a:ext cx="3240226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Situação inicial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71C0CF-AA5C-61B8-B04B-9AEDBB661A9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rot="-21855">
            <a:off x="1128231" y="18657"/>
            <a:ext cx="5875184" cy="1658339"/>
          </a:xfrm>
        </p:spPr>
        <p:txBody>
          <a:bodyPr/>
          <a:lstStyle/>
          <a:p>
            <a:r>
              <a:rPr lang="pt-BR" dirty="0"/>
              <a:t>Distribuidora Ferreira</a:t>
            </a:r>
          </a:p>
        </p:txBody>
      </p:sp>
      <p:sp>
        <p:nvSpPr>
          <p:cNvPr id="6" name="Google Shape;506;p66">
            <a:extLst>
              <a:ext uri="{FF2B5EF4-FFF2-40B4-BE49-F238E27FC236}">
                <a16:creationId xmlns:a16="http://schemas.microsoft.com/office/drawing/2014/main" id="{CCBED201-E0D3-244D-01D7-693DB9F730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3019" y="2207887"/>
            <a:ext cx="4715618" cy="2495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/>
              <a:t>Empresa de pequeno porte de BH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/>
              <a:t>Vendas e estoque geridos manualmente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/>
              <a:t>Cópia de dados anotados durante o expediente para planilhas</a:t>
            </a:r>
          </a:p>
          <a:p>
            <a:pPr>
              <a:spcBef>
                <a:spcPts val="1000"/>
              </a:spcBef>
              <a:buSzPts val="1400"/>
              <a:buChar char="●"/>
            </a:pPr>
            <a:r>
              <a:rPr lang="pt-BR" dirty="0"/>
              <a:t>Proposta de expansão para serviço de mesa</a:t>
            </a:r>
          </a:p>
          <a:p>
            <a:pPr lvl="0" algn="l" rtl="0">
              <a:spcBef>
                <a:spcPts val="1000"/>
              </a:spcBef>
              <a:buSzPts val="1400"/>
              <a:buChar char="●"/>
            </a:pPr>
            <a:endParaRPr lang="pt-BR" dirty="0">
              <a:solidFill>
                <a:schemeClr val="dk1"/>
              </a:solidFill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</a:pPr>
            <a:endParaRPr lang="pt-B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>
            <a:spLocks noGrp="1"/>
          </p:cNvSpPr>
          <p:nvPr>
            <p:ph type="title"/>
          </p:nvPr>
        </p:nvSpPr>
        <p:spPr>
          <a:xfrm rot="-22007">
            <a:off x="1269690" y="1352740"/>
            <a:ext cx="4646330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Problemas identificados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71C0CF-AA5C-61B8-B04B-9AEDBB661A9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rot="-21855">
            <a:off x="1128231" y="18657"/>
            <a:ext cx="5875184" cy="1658339"/>
          </a:xfrm>
        </p:spPr>
        <p:txBody>
          <a:bodyPr/>
          <a:lstStyle/>
          <a:p>
            <a:r>
              <a:rPr lang="pt-BR" dirty="0"/>
              <a:t>Distribuidora Ferreira</a:t>
            </a:r>
          </a:p>
        </p:txBody>
      </p:sp>
      <p:sp>
        <p:nvSpPr>
          <p:cNvPr id="6" name="Google Shape;506;p66">
            <a:extLst>
              <a:ext uri="{FF2B5EF4-FFF2-40B4-BE49-F238E27FC236}">
                <a16:creationId xmlns:a16="http://schemas.microsoft.com/office/drawing/2014/main" id="{CCBED201-E0D3-244D-01D7-693DB9F730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3019" y="2207887"/>
            <a:ext cx="4715618" cy="18722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Gestão ineficiente de vendas e estoque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/>
              <a:t>Processo manual e propenso a erros humanos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An</a:t>
            </a:r>
            <a:r>
              <a:rPr lang="pt-BR" dirty="0"/>
              <a:t>álise de dados dificultada</a:t>
            </a:r>
          </a:p>
          <a:p>
            <a:pPr>
              <a:spcBef>
                <a:spcPts val="1000"/>
              </a:spcBef>
              <a:buSzPts val="1400"/>
              <a:buChar char="●"/>
            </a:pPr>
            <a:r>
              <a:rPr lang="pt-BR" dirty="0"/>
              <a:t>Pessimismo quanto expansão do serviço de mesas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pt-B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12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 txBox="1">
            <a:spLocks noGrp="1"/>
          </p:cNvSpPr>
          <p:nvPr>
            <p:ph type="title"/>
          </p:nvPr>
        </p:nvSpPr>
        <p:spPr>
          <a:xfrm rot="-22007">
            <a:off x="1269690" y="1352740"/>
            <a:ext cx="4646330" cy="741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2"/>
                </a:solidFill>
              </a:rPr>
              <a:t>Consequências negativas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171C0CF-AA5C-61B8-B04B-9AEDBB661A9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rot="-21855">
            <a:off x="1128231" y="18657"/>
            <a:ext cx="5875184" cy="1658339"/>
          </a:xfrm>
        </p:spPr>
        <p:txBody>
          <a:bodyPr/>
          <a:lstStyle/>
          <a:p>
            <a:r>
              <a:rPr lang="pt-BR" dirty="0"/>
              <a:t>Distribuidora Ferreira</a:t>
            </a:r>
          </a:p>
        </p:txBody>
      </p:sp>
      <p:sp>
        <p:nvSpPr>
          <p:cNvPr id="6" name="Google Shape;506;p66">
            <a:extLst>
              <a:ext uri="{FF2B5EF4-FFF2-40B4-BE49-F238E27FC236}">
                <a16:creationId xmlns:a16="http://schemas.microsoft.com/office/drawing/2014/main" id="{CCBED201-E0D3-244D-01D7-693DB9F730A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3019" y="2108101"/>
            <a:ext cx="4715618" cy="22740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Erros de inventário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Perda de vendas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/>
              <a:t>Excesso ou falta de estoque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Redução de </a:t>
            </a:r>
            <a:r>
              <a:rPr lang="pt-BR" dirty="0"/>
              <a:t>produtividade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Propenso aos e</a:t>
            </a:r>
            <a:r>
              <a:rPr lang="pt-BR" dirty="0"/>
              <a:t>rros humanos</a:t>
            </a:r>
            <a:endParaRPr lang="pt-BR" dirty="0">
              <a:solidFill>
                <a:schemeClr val="dk1"/>
              </a:solidFill>
            </a:endParaRPr>
          </a:p>
          <a:p>
            <a:pPr>
              <a:spcBef>
                <a:spcPts val="1000"/>
              </a:spcBef>
              <a:buSzPts val="1400"/>
              <a:buChar char="●"/>
            </a:pPr>
            <a:r>
              <a:rPr lang="pt-BR" dirty="0"/>
              <a:t>Falta de confiabilidade das comandas do serviço de mesa</a:t>
            </a:r>
          </a:p>
          <a:p>
            <a:pPr marL="0" indent="0">
              <a:spcBef>
                <a:spcPts val="1000"/>
              </a:spcBef>
              <a:spcAft>
                <a:spcPts val="100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5256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>
            <a:spLocks noGrp="1"/>
          </p:cNvSpPr>
          <p:nvPr>
            <p:ph type="body" idx="1"/>
          </p:nvPr>
        </p:nvSpPr>
        <p:spPr>
          <a:xfrm>
            <a:off x="2906749" y="1478631"/>
            <a:ext cx="5887845" cy="2743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Controle de estoque</a:t>
            </a:r>
            <a:endParaRPr lang="en-US" sz="1800" dirty="0">
              <a:latin typeface="Raleway Medium"/>
              <a:ea typeface="Raleway Medium"/>
              <a:cs typeface="Raleway Medium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 typeface="Raleway Medium"/>
              <a:buChar char="●"/>
            </a:pP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Registro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de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novos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produtos</a:t>
            </a:r>
            <a:endParaRPr lang="en-US" sz="1800">
              <a:latin typeface="Raleway Medium"/>
              <a:ea typeface="Raleway Medium"/>
              <a:cs typeface="Raleway Medium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 typeface="Raleway Medium"/>
              <a:buChar char="●"/>
            </a:pP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Retirada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automática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de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produtos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vendidos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do estoque</a:t>
            </a:r>
            <a:endParaRPr lang="en-US" sz="1800" dirty="0">
              <a:latin typeface="Raleway Medium"/>
              <a:ea typeface="Raleway Medium"/>
              <a:cs typeface="Raleway Medium"/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  <a:buFont typeface="Raleway Medium"/>
              <a:buChar char="●"/>
            </a:pP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Alerta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de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baixo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estoque</a:t>
            </a:r>
            <a:endParaRPr lang="en-US" sz="1800" dirty="0">
              <a:latin typeface="Raleway Medium"/>
              <a:ea typeface="Raleway Medium"/>
              <a:cs typeface="Raleway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Controle de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vendas</a:t>
            </a:r>
            <a:endParaRPr lang="en-US" sz="1800">
              <a:latin typeface="Raleway Medium"/>
              <a:ea typeface="Raleway Medium"/>
              <a:cs typeface="Raleway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Abertura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e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fechamento</a:t>
            </a: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 de Caixa</a:t>
            </a:r>
            <a:endParaRPr lang="en-US" sz="1800" dirty="0">
              <a:latin typeface="Raleway Medium"/>
              <a:ea typeface="Raleway Medium"/>
              <a:cs typeface="Raleway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Controle de </a:t>
            </a:r>
            <a:r>
              <a:rPr lang="en-US" sz="1800" err="1">
                <a:latin typeface="Raleway Medium"/>
                <a:ea typeface="Raleway Medium"/>
                <a:cs typeface="Raleway Medium"/>
                <a:sym typeface="Raleway Medium"/>
              </a:rPr>
              <a:t>comandas</a:t>
            </a:r>
            <a:endParaRPr lang="en-US" sz="180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Raleway Medium"/>
              <a:buChar char="●"/>
            </a:pPr>
            <a:endParaRPr lang="en-US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15" name="Google Shape;215;p45"/>
          <p:cNvSpPr txBox="1">
            <a:spLocks noGrp="1"/>
          </p:cNvSpPr>
          <p:nvPr>
            <p:ph type="title"/>
          </p:nvPr>
        </p:nvSpPr>
        <p:spPr>
          <a:xfrm>
            <a:off x="2070107" y="651511"/>
            <a:ext cx="4993914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28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"/>
          <p:cNvSpPr txBox="1">
            <a:spLocks noGrp="1"/>
          </p:cNvSpPr>
          <p:nvPr>
            <p:ph type="title"/>
          </p:nvPr>
        </p:nvSpPr>
        <p:spPr>
          <a:xfrm>
            <a:off x="7016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NOSSA SOLUÇÃO</a:t>
            </a:r>
            <a:endParaRPr dirty="0"/>
          </a:p>
        </p:txBody>
      </p:sp>
      <p:sp>
        <p:nvSpPr>
          <p:cNvPr id="661" name="Google Shape;661;p73"/>
          <p:cNvSpPr txBox="1">
            <a:spLocks noGrp="1"/>
          </p:cNvSpPr>
          <p:nvPr>
            <p:ph type="title" idx="2"/>
          </p:nvPr>
        </p:nvSpPr>
        <p:spPr>
          <a:xfrm>
            <a:off x="1474598" y="3400898"/>
            <a:ext cx="2822112" cy="430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VIEW DE ADMINISTRADOR</a:t>
            </a:r>
            <a:endParaRPr dirty="0"/>
          </a:p>
        </p:txBody>
      </p:sp>
      <p:sp>
        <p:nvSpPr>
          <p:cNvPr id="662" name="Google Shape;662;p73"/>
          <p:cNvSpPr txBox="1">
            <a:spLocks noGrp="1"/>
          </p:cNvSpPr>
          <p:nvPr>
            <p:ph type="subTitle" idx="1"/>
          </p:nvPr>
        </p:nvSpPr>
        <p:spPr>
          <a:xfrm>
            <a:off x="1417864" y="3831855"/>
            <a:ext cx="2761954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Controle de estoque, abertura e fechamento de caixa, registro de vendas e comandas</a:t>
            </a:r>
            <a:endParaRPr dirty="0"/>
          </a:p>
        </p:txBody>
      </p:sp>
      <p:sp>
        <p:nvSpPr>
          <p:cNvPr id="663" name="Google Shape;663;p73"/>
          <p:cNvSpPr txBox="1">
            <a:spLocks noGrp="1"/>
          </p:cNvSpPr>
          <p:nvPr>
            <p:ph type="title" idx="3"/>
          </p:nvPr>
        </p:nvSpPr>
        <p:spPr>
          <a:xfrm>
            <a:off x="5465335" y="3375877"/>
            <a:ext cx="1857518" cy="4134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VIEW DO GARÇON</a:t>
            </a:r>
            <a:endParaRPr dirty="0"/>
          </a:p>
        </p:txBody>
      </p:sp>
      <p:sp>
        <p:nvSpPr>
          <p:cNvPr id="664" name="Google Shape;664;p73"/>
          <p:cNvSpPr txBox="1">
            <a:spLocks noGrp="1"/>
          </p:cNvSpPr>
          <p:nvPr>
            <p:ph type="subTitle" idx="4"/>
          </p:nvPr>
        </p:nvSpPr>
        <p:spPr>
          <a:xfrm>
            <a:off x="5169735" y="3895168"/>
            <a:ext cx="2262000" cy="659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Comandas e anotação de pedidos das mesas.</a:t>
            </a:r>
            <a:endParaRPr dirty="0"/>
          </a:p>
        </p:txBody>
      </p:sp>
      <p:grpSp>
        <p:nvGrpSpPr>
          <p:cNvPr id="665" name="Google Shape;665;p73"/>
          <p:cNvGrpSpPr/>
          <p:nvPr/>
        </p:nvGrpSpPr>
        <p:grpSpPr>
          <a:xfrm>
            <a:off x="5830050" y="1408794"/>
            <a:ext cx="941381" cy="1713209"/>
            <a:chOff x="3140550" y="1637525"/>
            <a:chExt cx="1338900" cy="2436650"/>
          </a:xfrm>
        </p:grpSpPr>
        <p:sp>
          <p:nvSpPr>
            <p:cNvPr id="666" name="Google Shape;666;p73"/>
            <p:cNvSpPr/>
            <p:nvPr/>
          </p:nvSpPr>
          <p:spPr>
            <a:xfrm>
              <a:off x="3140550" y="1637525"/>
              <a:ext cx="1338900" cy="2436650"/>
            </a:xfrm>
            <a:custGeom>
              <a:avLst/>
              <a:gdLst/>
              <a:ahLst/>
              <a:cxnLst/>
              <a:rect l="l" t="t" r="r" b="b"/>
              <a:pathLst>
                <a:path w="53556" h="97466" extrusionOk="0">
                  <a:moveTo>
                    <a:pt x="48757" y="977"/>
                  </a:moveTo>
                  <a:cubicBezTo>
                    <a:pt x="49769" y="977"/>
                    <a:pt x="50733" y="1382"/>
                    <a:pt x="51460" y="2096"/>
                  </a:cubicBezTo>
                  <a:cubicBezTo>
                    <a:pt x="52174" y="2823"/>
                    <a:pt x="52579" y="3787"/>
                    <a:pt x="52579" y="4799"/>
                  </a:cubicBezTo>
                  <a:lnTo>
                    <a:pt x="52579" y="8002"/>
                  </a:lnTo>
                  <a:lnTo>
                    <a:pt x="989" y="8002"/>
                  </a:lnTo>
                  <a:lnTo>
                    <a:pt x="989" y="4799"/>
                  </a:lnTo>
                  <a:cubicBezTo>
                    <a:pt x="989" y="3787"/>
                    <a:pt x="1382" y="2823"/>
                    <a:pt x="2108" y="2096"/>
                  </a:cubicBezTo>
                  <a:cubicBezTo>
                    <a:pt x="2823" y="1382"/>
                    <a:pt x="3787" y="977"/>
                    <a:pt x="4799" y="977"/>
                  </a:cubicBezTo>
                  <a:close/>
                  <a:moveTo>
                    <a:pt x="52567" y="8978"/>
                  </a:moveTo>
                  <a:lnTo>
                    <a:pt x="52567" y="86130"/>
                  </a:lnTo>
                  <a:lnTo>
                    <a:pt x="989" y="86130"/>
                  </a:lnTo>
                  <a:lnTo>
                    <a:pt x="989" y="8978"/>
                  </a:lnTo>
                  <a:close/>
                  <a:moveTo>
                    <a:pt x="52567" y="87119"/>
                  </a:moveTo>
                  <a:lnTo>
                    <a:pt x="52567" y="92667"/>
                  </a:lnTo>
                  <a:cubicBezTo>
                    <a:pt x="52567" y="93691"/>
                    <a:pt x="52174" y="94643"/>
                    <a:pt x="51448" y="95370"/>
                  </a:cubicBezTo>
                  <a:cubicBezTo>
                    <a:pt x="50733" y="96084"/>
                    <a:pt x="49769" y="96489"/>
                    <a:pt x="48757" y="96489"/>
                  </a:cubicBezTo>
                  <a:lnTo>
                    <a:pt x="4799" y="96489"/>
                  </a:lnTo>
                  <a:cubicBezTo>
                    <a:pt x="3787" y="96489"/>
                    <a:pt x="2823" y="96084"/>
                    <a:pt x="2108" y="95370"/>
                  </a:cubicBezTo>
                  <a:cubicBezTo>
                    <a:pt x="1382" y="94643"/>
                    <a:pt x="989" y="93691"/>
                    <a:pt x="989" y="92667"/>
                  </a:cubicBezTo>
                  <a:lnTo>
                    <a:pt x="989" y="87119"/>
                  </a:lnTo>
                  <a:close/>
                  <a:moveTo>
                    <a:pt x="4799" y="1"/>
                  </a:moveTo>
                  <a:cubicBezTo>
                    <a:pt x="2156" y="1"/>
                    <a:pt x="1" y="2156"/>
                    <a:pt x="1" y="4799"/>
                  </a:cubicBezTo>
                  <a:lnTo>
                    <a:pt x="1" y="92667"/>
                  </a:lnTo>
                  <a:cubicBezTo>
                    <a:pt x="1" y="95310"/>
                    <a:pt x="2156" y="97465"/>
                    <a:pt x="4799" y="97465"/>
                  </a:cubicBezTo>
                  <a:lnTo>
                    <a:pt x="48757" y="97465"/>
                  </a:lnTo>
                  <a:cubicBezTo>
                    <a:pt x="51400" y="97465"/>
                    <a:pt x="53555" y="95310"/>
                    <a:pt x="53555" y="92667"/>
                  </a:cubicBezTo>
                  <a:lnTo>
                    <a:pt x="53555" y="4799"/>
                  </a:lnTo>
                  <a:cubicBezTo>
                    <a:pt x="53555" y="2156"/>
                    <a:pt x="51400" y="1"/>
                    <a:pt x="48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3"/>
            <p:cNvSpPr/>
            <p:nvPr/>
          </p:nvSpPr>
          <p:spPr>
            <a:xfrm>
              <a:off x="3677225" y="3873225"/>
              <a:ext cx="265550" cy="94675"/>
            </a:xfrm>
            <a:custGeom>
              <a:avLst/>
              <a:gdLst/>
              <a:ahLst/>
              <a:cxnLst/>
              <a:rect l="l" t="t" r="r" b="b"/>
              <a:pathLst>
                <a:path w="10622" h="3787" extrusionOk="0">
                  <a:moveTo>
                    <a:pt x="8728" y="977"/>
                  </a:moveTo>
                  <a:cubicBezTo>
                    <a:pt x="9228" y="977"/>
                    <a:pt x="9633" y="1394"/>
                    <a:pt x="9633" y="1894"/>
                  </a:cubicBezTo>
                  <a:cubicBezTo>
                    <a:pt x="9633" y="2394"/>
                    <a:pt x="9228" y="2798"/>
                    <a:pt x="8728" y="2798"/>
                  </a:cubicBezTo>
                  <a:lnTo>
                    <a:pt x="1894" y="2798"/>
                  </a:lnTo>
                  <a:cubicBezTo>
                    <a:pt x="1394" y="2798"/>
                    <a:pt x="989" y="2394"/>
                    <a:pt x="989" y="1894"/>
                  </a:cubicBezTo>
                  <a:cubicBezTo>
                    <a:pt x="989" y="1394"/>
                    <a:pt x="1394" y="977"/>
                    <a:pt x="1894" y="977"/>
                  </a:cubicBezTo>
                  <a:close/>
                  <a:moveTo>
                    <a:pt x="1894" y="0"/>
                  </a:moveTo>
                  <a:cubicBezTo>
                    <a:pt x="858" y="0"/>
                    <a:pt x="1" y="846"/>
                    <a:pt x="1" y="1894"/>
                  </a:cubicBezTo>
                  <a:cubicBezTo>
                    <a:pt x="13" y="2929"/>
                    <a:pt x="858" y="3787"/>
                    <a:pt x="1894" y="3787"/>
                  </a:cubicBezTo>
                  <a:lnTo>
                    <a:pt x="8728" y="3787"/>
                  </a:lnTo>
                  <a:cubicBezTo>
                    <a:pt x="9764" y="3787"/>
                    <a:pt x="10621" y="2941"/>
                    <a:pt x="10621" y="1894"/>
                  </a:cubicBezTo>
                  <a:cubicBezTo>
                    <a:pt x="10621" y="846"/>
                    <a:pt x="9764" y="0"/>
                    <a:pt x="8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73"/>
          <p:cNvGrpSpPr/>
          <p:nvPr/>
        </p:nvGrpSpPr>
        <p:grpSpPr>
          <a:xfrm>
            <a:off x="1700010" y="1449045"/>
            <a:ext cx="2197662" cy="1713336"/>
            <a:chOff x="2144600" y="1557475"/>
            <a:chExt cx="3330800" cy="2596750"/>
          </a:xfrm>
        </p:grpSpPr>
        <p:sp>
          <p:nvSpPr>
            <p:cNvPr id="669" name="Google Shape;669;p73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73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35825938-85A8-BB17-D81C-0A8FF6297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57" y="1584847"/>
            <a:ext cx="2177368" cy="11311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D6B7E33-A742-0C6A-B07B-32705BC0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983" y="1558503"/>
            <a:ext cx="897504" cy="13474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5;p66">
            <a:extLst>
              <a:ext uri="{FF2B5EF4-FFF2-40B4-BE49-F238E27FC236}">
                <a16:creationId xmlns:a16="http://schemas.microsoft.com/office/drawing/2014/main" id="{2C2818B0-7A3C-1E33-3ED2-BC20CACFC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3336" y="269890"/>
            <a:ext cx="3877327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REQUISITOS FUNCIONAIS</a:t>
            </a:r>
            <a:endParaRPr dirty="0"/>
          </a:p>
        </p:txBody>
      </p:sp>
      <p:pic>
        <p:nvPicPr>
          <p:cNvPr id="10" name="Imagem 9" descr="Tabela&#10;&#10;Descrição gerada automaticamente">
            <a:extLst>
              <a:ext uri="{FF2B5EF4-FFF2-40B4-BE49-F238E27FC236}">
                <a16:creationId xmlns:a16="http://schemas.microsoft.com/office/drawing/2014/main" id="{E3D05D8A-CF77-ACED-D010-606D42B8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19" y="869745"/>
            <a:ext cx="6299155" cy="3227990"/>
          </a:xfrm>
          <a:prstGeom prst="rect">
            <a:avLst/>
          </a:prstGeom>
        </p:spPr>
      </p:pic>
      <p:sp>
        <p:nvSpPr>
          <p:cNvPr id="11" name="Google Shape;506;p66">
            <a:extLst>
              <a:ext uri="{FF2B5EF4-FFF2-40B4-BE49-F238E27FC236}">
                <a16:creationId xmlns:a16="http://schemas.microsoft.com/office/drawing/2014/main" id="{BBD77958-2F1F-019F-E294-8F8930DDE8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92308" y="4195091"/>
            <a:ext cx="5359379" cy="615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Descrevem os comportamentos e funções do sistema.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05;p66">
            <a:extLst>
              <a:ext uri="{FF2B5EF4-FFF2-40B4-BE49-F238E27FC236}">
                <a16:creationId xmlns:a16="http://schemas.microsoft.com/office/drawing/2014/main" id="{2C2818B0-7A3C-1E33-3ED2-BC20CACFC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0339" y="475265"/>
            <a:ext cx="4543319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REQUISITOS NÃO FUNCIONAIS</a:t>
            </a:r>
            <a:endParaRPr dirty="0"/>
          </a:p>
        </p:txBody>
      </p:sp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9D83BC5-0E77-8F94-A8CF-7CE5EE0E1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0" y="1170708"/>
            <a:ext cx="7858496" cy="2571581"/>
          </a:xfrm>
          <a:prstGeom prst="rect">
            <a:avLst/>
          </a:prstGeom>
        </p:spPr>
      </p:pic>
      <p:sp>
        <p:nvSpPr>
          <p:cNvPr id="4" name="Google Shape;506;p66">
            <a:extLst>
              <a:ext uri="{FF2B5EF4-FFF2-40B4-BE49-F238E27FC236}">
                <a16:creationId xmlns:a16="http://schemas.microsoft.com/office/drawing/2014/main" id="{3E51243F-544C-35EE-5219-8CFDDD302F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05579" y="3935231"/>
            <a:ext cx="5437330" cy="87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Especifica critérios de qualidade e restrições do sistema.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dirty="0">
                <a:solidFill>
                  <a:schemeClr val="dk1"/>
                </a:solidFill>
              </a:rPr>
              <a:t>RN03 foi despriorizado como requisito pelo cliente.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37925"/>
      </p:ext>
    </p:extLst>
  </p:cSld>
  <p:clrMapOvr>
    <a:masterClrMapping/>
  </p:clrMapOvr>
</p:sld>
</file>

<file path=ppt/theme/theme1.xml><?xml version="1.0" encoding="utf-8"?>
<a:theme xmlns:a="http://schemas.openxmlformats.org/drawingml/2006/main" name="Calgary International Beerfest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421</Words>
  <Application>Microsoft Office PowerPoint</Application>
  <PresentationFormat>Apresentação na tela (16:9)</PresentationFormat>
  <Paragraphs>93</Paragraphs>
  <Slides>17</Slides>
  <Notes>17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Calgary International Beerfest by Slidesgo</vt:lpstr>
      <vt:lpstr>DISTRIBUIDORA FERREIRA</vt:lpstr>
      <vt:lpstr>NOSSO TIME</vt:lpstr>
      <vt:lpstr>Situação inicial</vt:lpstr>
      <vt:lpstr>Problemas identificados</vt:lpstr>
      <vt:lpstr>Consequências negativas</vt:lpstr>
      <vt:lpstr>NOSSA SOLUÇÃO</vt:lpstr>
      <vt:lpstr>NOSSA SOLUÇÃO</vt:lpstr>
      <vt:lpstr>REQUISITOS FUNCIONAIS</vt:lpstr>
      <vt:lpstr>REQUISITOS NÃO FUNCIONAIS</vt:lpstr>
      <vt:lpstr>DIAGRAMA DE CASO DE USO</vt:lpstr>
      <vt:lpstr>DIAGRAMA DE CLASSE</vt:lpstr>
      <vt:lpstr>ARQUITETURA</vt:lpstr>
      <vt:lpstr>TECNOLOGIAS UTILIZADAS</vt:lpstr>
      <vt:lpstr>HTML + SCSS</vt:lpstr>
      <vt:lpstr>JAVA</vt:lpstr>
      <vt:lpstr>O CLIENTE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DISTRIBUIDORA FERREIRA</dc:title>
  <dc:creator>NASCIMENTO Julia</dc:creator>
  <cp:lastModifiedBy>NASCIMENTO Julia</cp:lastModifiedBy>
  <cp:revision>70</cp:revision>
  <cp:lastPrinted>2024-06-24T17:23:23Z</cp:lastPrinted>
  <dcterms:modified xsi:type="dcterms:W3CDTF">2024-06-24T21:15:04Z</dcterms:modified>
</cp:coreProperties>
</file>